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29"/>
  </p:notesMasterIdLst>
  <p:sldIdLst>
    <p:sldId id="256" r:id="rId2"/>
    <p:sldId id="275" r:id="rId3"/>
    <p:sldId id="257" r:id="rId4"/>
    <p:sldId id="258" r:id="rId5"/>
    <p:sldId id="259" r:id="rId6"/>
    <p:sldId id="266" r:id="rId7"/>
    <p:sldId id="260" r:id="rId8"/>
    <p:sldId id="261" r:id="rId9"/>
    <p:sldId id="278" r:id="rId10"/>
    <p:sldId id="262" r:id="rId11"/>
    <p:sldId id="279" r:id="rId12"/>
    <p:sldId id="263" r:id="rId13"/>
    <p:sldId id="264" r:id="rId14"/>
    <p:sldId id="280" r:id="rId15"/>
    <p:sldId id="265" r:id="rId16"/>
    <p:sldId id="281" r:id="rId17"/>
    <p:sldId id="267" r:id="rId18"/>
    <p:sldId id="268" r:id="rId19"/>
    <p:sldId id="269" r:id="rId20"/>
    <p:sldId id="270" r:id="rId21"/>
    <p:sldId id="271" r:id="rId22"/>
    <p:sldId id="272" r:id="rId23"/>
    <p:sldId id="273" r:id="rId24"/>
    <p:sldId id="282" r:id="rId25"/>
    <p:sldId id="276" r:id="rId26"/>
    <p:sldId id="277" r:id="rId27"/>
    <p:sldId id="274"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oice0083" initials="v" lastIdx="1" clrIdx="0">
    <p:extLst>
      <p:ext uri="{19B8F6BF-5375-455C-9EA6-DF929625EA0E}">
        <p15:presenceInfo xmlns:p15="http://schemas.microsoft.com/office/powerpoint/2012/main" userId="voice008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135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A9EE8-2806-41C5-981F-1C5ED102F7A9}" type="datetimeFigureOut">
              <a:rPr kumimoji="1" lang="ja-JP" altLang="en-US" smtClean="0"/>
              <a:t>2021/6/18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D2F09-AAD2-4EC4-AA9E-C4AB2CBA434B}" type="slidenum">
              <a:rPr kumimoji="1" lang="ja-JP" altLang="en-US" smtClean="0"/>
              <a:t>‹#›</a:t>
            </a:fld>
            <a:endParaRPr kumimoji="1" lang="ja-JP" altLang="en-US"/>
          </a:p>
        </p:txBody>
      </p:sp>
    </p:spTree>
    <p:extLst>
      <p:ext uri="{BB962C8B-B14F-4D97-AF65-F5344CB8AC3E}">
        <p14:creationId xmlns:p14="http://schemas.microsoft.com/office/powerpoint/2010/main" val="26929067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354E98F-6FC0-4454-8945-C02D35D6F3A2}" type="datetime1">
              <a:rPr kumimoji="1" lang="ja-JP" altLang="en-US" smtClean="0"/>
              <a:t>2021/6/18</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6" name="Slide Number Placeholder 5"/>
          <p:cNvSpPr>
            <a:spLocks noGrp="1"/>
          </p:cNvSpPr>
          <p:nvPr>
            <p:ph type="sldNum" sz="quarter" idx="12"/>
          </p:nvPr>
        </p:nvSpPr>
        <p:spPr/>
        <p:txBody>
          <a:body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2892301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FE83852-007E-4998-AF44-5706FD05A990}" type="datetime1">
              <a:rPr kumimoji="1" lang="ja-JP" altLang="en-US" smtClean="0"/>
              <a:t>2021/6/18</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6" name="Slide Number Placeholder 5"/>
          <p:cNvSpPr>
            <a:spLocks noGrp="1"/>
          </p:cNvSpPr>
          <p:nvPr>
            <p:ph type="sldNum" sz="quarter" idx="12"/>
          </p:nvPr>
        </p:nvSpPr>
        <p:spPr/>
        <p:txBody>
          <a:body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214433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C220058-D129-4D30-BA05-D0DBD6E83C1A}" type="datetime1">
              <a:rPr kumimoji="1" lang="ja-JP" altLang="en-US" smtClean="0"/>
              <a:t>2021/6/18</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6" name="Slide Number Placeholder 5"/>
          <p:cNvSpPr>
            <a:spLocks noGrp="1"/>
          </p:cNvSpPr>
          <p:nvPr>
            <p:ph type="sldNum" sz="quarter" idx="12"/>
          </p:nvPr>
        </p:nvSpPr>
        <p:spPr/>
        <p:txBody>
          <a:body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1731905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C136485-F323-4AE7-BD48-4BE9B99169A0}" type="datetime1">
              <a:rPr kumimoji="1" lang="ja-JP" altLang="en-US" smtClean="0"/>
              <a:t>2021/6/18</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6" name="Slide Number Placeholder 5"/>
          <p:cNvSpPr>
            <a:spLocks noGrp="1"/>
          </p:cNvSpPr>
          <p:nvPr>
            <p:ph type="sldNum" sz="quarter" idx="12"/>
          </p:nvPr>
        </p:nvSpPr>
        <p:spPr/>
        <p:txBody>
          <a:body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4111174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DD877B2-A122-4CF9-9404-8E237288869D}" type="datetime1">
              <a:rPr kumimoji="1" lang="ja-JP" altLang="en-US" smtClean="0"/>
              <a:t>2021/6/18</a:t>
            </a:fld>
            <a:endParaRPr kumimoji="1" lang="ja-JP" altLang="en-US"/>
          </a:p>
        </p:txBody>
      </p:sp>
      <p:sp>
        <p:nvSpPr>
          <p:cNvPr id="5" name="Footer Placeholder 4"/>
          <p:cNvSpPr>
            <a:spLocks noGrp="1"/>
          </p:cNvSpPr>
          <p:nvPr>
            <p:ph type="ftr" sz="quarter" idx="11"/>
          </p:nvPr>
        </p:nvSpPr>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6" name="Slide Number Placeholder 5"/>
          <p:cNvSpPr>
            <a:spLocks noGrp="1"/>
          </p:cNvSpPr>
          <p:nvPr>
            <p:ph type="sldNum" sz="quarter" idx="12"/>
          </p:nvPr>
        </p:nvSpPr>
        <p:spPr/>
        <p:txBody>
          <a:body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290584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FC52A19-C6F4-402C-8A3D-E04B10D084A3}" type="datetime1">
              <a:rPr kumimoji="1" lang="ja-JP" altLang="en-US" smtClean="0"/>
              <a:t>2021/6/18</a:t>
            </a:fld>
            <a:endParaRPr kumimoji="1" lang="ja-JP" altLang="en-US"/>
          </a:p>
        </p:txBody>
      </p:sp>
      <p:sp>
        <p:nvSpPr>
          <p:cNvPr id="6" name="Footer Placeholder 5"/>
          <p:cNvSpPr>
            <a:spLocks noGrp="1"/>
          </p:cNvSpPr>
          <p:nvPr>
            <p:ph type="ftr" sz="quarter" idx="11"/>
          </p:nvPr>
        </p:nvSpPr>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7" name="Slide Number Placeholder 6"/>
          <p:cNvSpPr>
            <a:spLocks noGrp="1"/>
          </p:cNvSpPr>
          <p:nvPr>
            <p:ph type="sldNum" sz="quarter" idx="12"/>
          </p:nvPr>
        </p:nvSpPr>
        <p:spPr/>
        <p:txBody>
          <a:body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3687291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DD1665A-5A88-4D7C-8AD1-D446640CBF50}" type="datetime1">
              <a:rPr kumimoji="1" lang="ja-JP" altLang="en-US" smtClean="0"/>
              <a:t>2021/6/18</a:t>
            </a:fld>
            <a:endParaRPr kumimoji="1" lang="ja-JP" altLang="en-US"/>
          </a:p>
        </p:txBody>
      </p:sp>
      <p:sp>
        <p:nvSpPr>
          <p:cNvPr id="8" name="Footer Placeholder 7"/>
          <p:cNvSpPr>
            <a:spLocks noGrp="1"/>
          </p:cNvSpPr>
          <p:nvPr>
            <p:ph type="ftr" sz="quarter" idx="11"/>
          </p:nvPr>
        </p:nvSpPr>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9" name="Slide Number Placeholder 8"/>
          <p:cNvSpPr>
            <a:spLocks noGrp="1"/>
          </p:cNvSpPr>
          <p:nvPr>
            <p:ph type="sldNum" sz="quarter" idx="12"/>
          </p:nvPr>
        </p:nvSpPr>
        <p:spPr/>
        <p:txBody>
          <a:body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1513552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2EA67AF-CD02-4010-B4BD-FD4CA85F66F2}" type="datetime1">
              <a:rPr kumimoji="1" lang="ja-JP" altLang="en-US" smtClean="0"/>
              <a:t>2021/6/18</a:t>
            </a:fld>
            <a:endParaRPr kumimoji="1" lang="ja-JP" altLang="en-US"/>
          </a:p>
        </p:txBody>
      </p:sp>
      <p:sp>
        <p:nvSpPr>
          <p:cNvPr id="4" name="Footer Placeholder 3"/>
          <p:cNvSpPr>
            <a:spLocks noGrp="1"/>
          </p:cNvSpPr>
          <p:nvPr>
            <p:ph type="ftr" sz="quarter" idx="11"/>
          </p:nvPr>
        </p:nvSpPr>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5" name="Slide Number Placeholder 4"/>
          <p:cNvSpPr>
            <a:spLocks noGrp="1"/>
          </p:cNvSpPr>
          <p:nvPr>
            <p:ph type="sldNum" sz="quarter" idx="12"/>
          </p:nvPr>
        </p:nvSpPr>
        <p:spPr/>
        <p:txBody>
          <a:body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4154726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F2975-13AE-48C3-804D-4BD592954899}" type="datetime1">
              <a:rPr kumimoji="1" lang="ja-JP" altLang="en-US" smtClean="0"/>
              <a:t>2021/6/18</a:t>
            </a:fld>
            <a:endParaRPr kumimoji="1" lang="ja-JP" altLang="en-US"/>
          </a:p>
        </p:txBody>
      </p:sp>
      <p:sp>
        <p:nvSpPr>
          <p:cNvPr id="3" name="Footer Placeholder 2"/>
          <p:cNvSpPr>
            <a:spLocks noGrp="1"/>
          </p:cNvSpPr>
          <p:nvPr>
            <p:ph type="ftr" sz="quarter" idx="11"/>
          </p:nvPr>
        </p:nvSpPr>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4" name="Slide Number Placeholder 3"/>
          <p:cNvSpPr>
            <a:spLocks noGrp="1"/>
          </p:cNvSpPr>
          <p:nvPr>
            <p:ph type="sldNum" sz="quarter" idx="12"/>
          </p:nvPr>
        </p:nvSpPr>
        <p:spPr/>
        <p:txBody>
          <a:body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3638164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3D6826D-0D07-4598-8D86-240D014255C6}" type="datetime1">
              <a:rPr kumimoji="1" lang="ja-JP" altLang="en-US" smtClean="0"/>
              <a:t>2021/6/18</a:t>
            </a:fld>
            <a:endParaRPr kumimoji="1" lang="ja-JP" altLang="en-US"/>
          </a:p>
        </p:txBody>
      </p:sp>
      <p:sp>
        <p:nvSpPr>
          <p:cNvPr id="6" name="Footer Placeholder 5"/>
          <p:cNvSpPr>
            <a:spLocks noGrp="1"/>
          </p:cNvSpPr>
          <p:nvPr>
            <p:ph type="ftr" sz="quarter" idx="11"/>
          </p:nvPr>
        </p:nvSpPr>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7" name="Slide Number Placeholder 6"/>
          <p:cNvSpPr>
            <a:spLocks noGrp="1"/>
          </p:cNvSpPr>
          <p:nvPr>
            <p:ph type="sldNum" sz="quarter" idx="12"/>
          </p:nvPr>
        </p:nvSpPr>
        <p:spPr/>
        <p:txBody>
          <a:body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1964292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B148A88-6D08-4F53-9666-BEC48133EA2B}" type="datetime1">
              <a:rPr kumimoji="1" lang="ja-JP" altLang="en-US" smtClean="0"/>
              <a:t>2021/6/18</a:t>
            </a:fld>
            <a:endParaRPr kumimoji="1" lang="ja-JP" altLang="en-US"/>
          </a:p>
        </p:txBody>
      </p:sp>
      <p:sp>
        <p:nvSpPr>
          <p:cNvPr id="6" name="Footer Placeholder 5"/>
          <p:cNvSpPr>
            <a:spLocks noGrp="1"/>
          </p:cNvSpPr>
          <p:nvPr>
            <p:ph type="ftr" sz="quarter" idx="11"/>
          </p:nvPr>
        </p:nvSpPr>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7" name="Slide Number Placeholder 6"/>
          <p:cNvSpPr>
            <a:spLocks noGrp="1"/>
          </p:cNvSpPr>
          <p:nvPr>
            <p:ph type="sldNum" sz="quarter" idx="12"/>
          </p:nvPr>
        </p:nvSpPr>
        <p:spPr/>
        <p:txBody>
          <a:body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2888123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A6931D-1C52-48D3-A01D-EF32AC5A1FE3}" type="datetime1">
              <a:rPr kumimoji="1" lang="ja-JP" altLang="en-US" smtClean="0"/>
              <a:t>2021/6/18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92B39E-5D26-4CDD-90EB-7B1A5ECBF575}" type="slidenum">
              <a:rPr kumimoji="1" lang="ja-JP" altLang="en-US" smtClean="0"/>
              <a:t>‹#›</a:t>
            </a:fld>
            <a:endParaRPr kumimoji="1" lang="ja-JP" altLang="en-US"/>
          </a:p>
        </p:txBody>
      </p:sp>
    </p:spTree>
    <p:extLst>
      <p:ext uri="{BB962C8B-B14F-4D97-AF65-F5344CB8AC3E}">
        <p14:creationId xmlns:p14="http://schemas.microsoft.com/office/powerpoint/2010/main" val="12633506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package" Target="../embeddings/Microsoft_Excel_Worksheet5.xlsx"/><Relationship Id="rId4" Type="http://schemas.openxmlformats.org/officeDocument/2006/relationships/image" Target="../media/image50.emf"/></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713D768-2B30-4183-8E65-602453749975}"/>
              </a:ext>
            </a:extLst>
          </p:cNvPr>
          <p:cNvSpPr/>
          <p:nvPr/>
        </p:nvSpPr>
        <p:spPr>
          <a:xfrm>
            <a:off x="0" y="0"/>
            <a:ext cx="9144000" cy="2478157"/>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dirty="0"/>
          </a:p>
        </p:txBody>
      </p:sp>
      <p:pic>
        <p:nvPicPr>
          <p:cNvPr id="3074" name="Picture 2" descr="企業情報｜株式会社ボイス">
            <a:extLst>
              <a:ext uri="{FF2B5EF4-FFF2-40B4-BE49-F238E27FC236}">
                <a16:creationId xmlns:a16="http://schemas.microsoft.com/office/drawing/2014/main" id="{47535D86-7EF1-493B-BEC4-CC49C9F05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84" y="2665965"/>
            <a:ext cx="2381250" cy="94297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F3820CAB-A263-495C-91E0-0E5634BB169B}"/>
              </a:ext>
            </a:extLst>
          </p:cNvPr>
          <p:cNvSpPr txBox="1"/>
          <p:nvPr/>
        </p:nvSpPr>
        <p:spPr>
          <a:xfrm>
            <a:off x="3419060" y="2940953"/>
            <a:ext cx="5088836" cy="707886"/>
          </a:xfrm>
          <a:prstGeom prst="rect">
            <a:avLst/>
          </a:prstGeom>
          <a:noFill/>
        </p:spPr>
        <p:txBody>
          <a:bodyPr wrap="square" rtlCol="0">
            <a:spAutoFit/>
          </a:bodyPr>
          <a:lstStyle/>
          <a:p>
            <a:r>
              <a:rPr kumimoji="1" lang="ja-JP" altLang="en-US" sz="4000" dirty="0"/>
              <a:t>新人研修成果物発表</a:t>
            </a:r>
          </a:p>
        </p:txBody>
      </p:sp>
      <p:sp>
        <p:nvSpPr>
          <p:cNvPr id="9" name="正方形/長方形 8">
            <a:extLst>
              <a:ext uri="{FF2B5EF4-FFF2-40B4-BE49-F238E27FC236}">
                <a16:creationId xmlns:a16="http://schemas.microsoft.com/office/drawing/2014/main" id="{8D8FAB0D-6EC3-45C6-A2AD-FF8353A49783}"/>
              </a:ext>
            </a:extLst>
          </p:cNvPr>
          <p:cNvSpPr/>
          <p:nvPr/>
        </p:nvSpPr>
        <p:spPr>
          <a:xfrm>
            <a:off x="0" y="3962401"/>
            <a:ext cx="9144000" cy="2975112"/>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E814FD3-DBE1-4746-ACBD-96F84D33320C}"/>
              </a:ext>
            </a:extLst>
          </p:cNvPr>
          <p:cNvSpPr txBox="1"/>
          <p:nvPr/>
        </p:nvSpPr>
        <p:spPr>
          <a:xfrm>
            <a:off x="5817704" y="5663000"/>
            <a:ext cx="3127513" cy="1200329"/>
          </a:xfrm>
          <a:prstGeom prst="rect">
            <a:avLst/>
          </a:prstGeom>
          <a:noFill/>
        </p:spPr>
        <p:txBody>
          <a:bodyPr wrap="square" rtlCol="0">
            <a:spAutoFit/>
          </a:bodyPr>
          <a:lstStyle/>
          <a:p>
            <a:pPr algn="ctr"/>
            <a:r>
              <a:rPr kumimoji="1" lang="ja-JP" altLang="en-US" dirty="0"/>
              <a:t>　文責：株式会社ボイス</a:t>
            </a:r>
            <a:endParaRPr kumimoji="1" lang="en-US" altLang="ja-JP" dirty="0"/>
          </a:p>
          <a:p>
            <a:pPr algn="ctr"/>
            <a:r>
              <a:rPr kumimoji="1" lang="ja-JP" altLang="en-US" dirty="0"/>
              <a:t> システム部</a:t>
            </a:r>
            <a:endParaRPr kumimoji="1" lang="en-US" altLang="ja-JP" dirty="0"/>
          </a:p>
          <a:p>
            <a:pPr algn="ctr"/>
            <a:r>
              <a:rPr kumimoji="1" lang="ja-JP" altLang="en-US" dirty="0"/>
              <a:t>大野篤也</a:t>
            </a:r>
            <a:endParaRPr kumimoji="1" lang="en-US" altLang="ja-JP" dirty="0"/>
          </a:p>
          <a:p>
            <a:pPr algn="ctr"/>
            <a:r>
              <a:rPr kumimoji="1" lang="en-US" altLang="ja-JP" dirty="0" err="1"/>
              <a:t>Mail:a.ohno@i-voice.co.jp</a:t>
            </a:r>
            <a:endParaRPr kumimoji="1" lang="ja-JP" altLang="en-US" dirty="0"/>
          </a:p>
        </p:txBody>
      </p:sp>
    </p:spTree>
    <p:extLst>
      <p:ext uri="{BB962C8B-B14F-4D97-AF65-F5344CB8AC3E}">
        <p14:creationId xmlns:p14="http://schemas.microsoft.com/office/powerpoint/2010/main" val="2886928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3C239572-A035-4435-BF43-2B64D244099A}"/>
              </a:ext>
            </a:extLst>
          </p:cNvPr>
          <p:cNvGrpSpPr/>
          <p:nvPr/>
        </p:nvGrpSpPr>
        <p:grpSpPr>
          <a:xfrm>
            <a:off x="0" y="53928"/>
            <a:ext cx="9145704" cy="462317"/>
            <a:chOff x="0" y="0"/>
            <a:chExt cx="12194272" cy="616422"/>
          </a:xfrm>
        </p:grpSpPr>
        <p:pic>
          <p:nvPicPr>
            <p:cNvPr id="5" name="図 4">
              <a:extLst>
                <a:ext uri="{FF2B5EF4-FFF2-40B4-BE49-F238E27FC236}">
                  <a16:creationId xmlns:a16="http://schemas.microsoft.com/office/drawing/2014/main" id="{441F568E-0233-41DC-ADCA-3D2E334E352D}"/>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E2BAF342-06CB-4ED0-8505-5C7302D80E12}"/>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6CDA0057-83E7-49E5-9B82-30AACE5927EC}"/>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8" name="図 7">
            <a:extLst>
              <a:ext uri="{FF2B5EF4-FFF2-40B4-BE49-F238E27FC236}">
                <a16:creationId xmlns:a16="http://schemas.microsoft.com/office/drawing/2014/main" id="{1C5DCE7F-6F5C-4A59-8F9C-E236C06613ED}"/>
              </a:ext>
            </a:extLst>
          </p:cNvPr>
          <p:cNvPicPr>
            <a:picLocks noChangeAspect="1"/>
          </p:cNvPicPr>
          <p:nvPr/>
        </p:nvPicPr>
        <p:blipFill rotWithShape="1">
          <a:blip r:embed="rId3"/>
          <a:srcRect l="32391" t="27622" r="32765" b="19539"/>
          <a:stretch/>
        </p:blipFill>
        <p:spPr>
          <a:xfrm>
            <a:off x="4889620" y="1549686"/>
            <a:ext cx="3821384" cy="3198763"/>
          </a:xfrm>
          <a:prstGeom prst="rect">
            <a:avLst/>
          </a:prstGeom>
          <a:ln>
            <a:solidFill>
              <a:schemeClr val="tx1"/>
            </a:solidFill>
          </a:ln>
        </p:spPr>
      </p:pic>
      <p:pic>
        <p:nvPicPr>
          <p:cNvPr id="9" name="図 8">
            <a:extLst>
              <a:ext uri="{FF2B5EF4-FFF2-40B4-BE49-F238E27FC236}">
                <a16:creationId xmlns:a16="http://schemas.microsoft.com/office/drawing/2014/main" id="{5F343B15-5684-4081-9558-3BEA8D8406B5}"/>
              </a:ext>
            </a:extLst>
          </p:cNvPr>
          <p:cNvPicPr>
            <a:picLocks noChangeAspect="1"/>
          </p:cNvPicPr>
          <p:nvPr/>
        </p:nvPicPr>
        <p:blipFill rotWithShape="1">
          <a:blip r:embed="rId4"/>
          <a:srcRect l="32215" t="28649" r="32495" b="20433"/>
          <a:stretch/>
        </p:blipFill>
        <p:spPr>
          <a:xfrm>
            <a:off x="421884" y="1613273"/>
            <a:ext cx="3832498" cy="3071590"/>
          </a:xfrm>
          <a:prstGeom prst="rect">
            <a:avLst/>
          </a:prstGeom>
          <a:ln>
            <a:solidFill>
              <a:schemeClr val="tx1"/>
            </a:solidFill>
          </a:ln>
        </p:spPr>
      </p:pic>
      <p:sp>
        <p:nvSpPr>
          <p:cNvPr id="10" name="テキスト ボックス 9">
            <a:extLst>
              <a:ext uri="{FF2B5EF4-FFF2-40B4-BE49-F238E27FC236}">
                <a16:creationId xmlns:a16="http://schemas.microsoft.com/office/drawing/2014/main" id="{A36E6008-A84E-4DC4-BEB2-EE0F63BF88BC}"/>
              </a:ext>
            </a:extLst>
          </p:cNvPr>
          <p:cNvSpPr txBox="1"/>
          <p:nvPr/>
        </p:nvSpPr>
        <p:spPr>
          <a:xfrm>
            <a:off x="514262" y="698113"/>
            <a:ext cx="8629738" cy="923330"/>
          </a:xfrm>
          <a:prstGeom prst="rect">
            <a:avLst/>
          </a:prstGeom>
          <a:noFill/>
        </p:spPr>
        <p:txBody>
          <a:bodyPr wrap="square" rtlCol="0">
            <a:spAutoFit/>
          </a:bodyPr>
          <a:lstStyle/>
          <a:p>
            <a:r>
              <a:rPr kumimoji="1" lang="ja-JP" altLang="en-US" dirty="0"/>
              <a:t>新規登録の際に登録したメールアドレスとパスワードをもとにログインします。</a:t>
            </a:r>
            <a:endParaRPr kumimoji="1" lang="en-US" altLang="ja-JP" dirty="0"/>
          </a:p>
          <a:p>
            <a:r>
              <a:rPr kumimoji="1" lang="ja-JP" altLang="en-US" dirty="0"/>
              <a:t>メールアドレスまたはパスワードのどちらかまたはその両方が違う場合右下のようなエラーが出ます。</a:t>
            </a:r>
            <a:endParaRPr kumimoji="1" lang="en-US" altLang="ja-JP" dirty="0"/>
          </a:p>
        </p:txBody>
      </p:sp>
      <p:pic>
        <p:nvPicPr>
          <p:cNvPr id="12" name="図 11">
            <a:extLst>
              <a:ext uri="{FF2B5EF4-FFF2-40B4-BE49-F238E27FC236}">
                <a16:creationId xmlns:a16="http://schemas.microsoft.com/office/drawing/2014/main" id="{EA681D08-6406-4F47-BEFE-BC6415715350}"/>
              </a:ext>
            </a:extLst>
          </p:cNvPr>
          <p:cNvPicPr>
            <a:picLocks noChangeAspect="1"/>
          </p:cNvPicPr>
          <p:nvPr/>
        </p:nvPicPr>
        <p:blipFill rotWithShape="1">
          <a:blip r:embed="rId5"/>
          <a:srcRect l="22029" t="77647" r="24348" b="15651"/>
          <a:stretch/>
        </p:blipFill>
        <p:spPr>
          <a:xfrm>
            <a:off x="421884" y="5427744"/>
            <a:ext cx="4903305" cy="344556"/>
          </a:xfrm>
          <a:prstGeom prst="rect">
            <a:avLst/>
          </a:prstGeom>
        </p:spPr>
      </p:pic>
      <p:sp>
        <p:nvSpPr>
          <p:cNvPr id="15" name="テキスト ボックス 14">
            <a:extLst>
              <a:ext uri="{FF2B5EF4-FFF2-40B4-BE49-F238E27FC236}">
                <a16:creationId xmlns:a16="http://schemas.microsoft.com/office/drawing/2014/main" id="{A7F15511-F243-4817-BD81-9E251F1172C9}"/>
              </a:ext>
            </a:extLst>
          </p:cNvPr>
          <p:cNvSpPr txBox="1"/>
          <p:nvPr/>
        </p:nvSpPr>
        <p:spPr>
          <a:xfrm>
            <a:off x="514262" y="5925825"/>
            <a:ext cx="6989592" cy="646331"/>
          </a:xfrm>
          <a:prstGeom prst="rect">
            <a:avLst/>
          </a:prstGeom>
          <a:noFill/>
        </p:spPr>
        <p:txBody>
          <a:bodyPr wrap="square" rtlCol="0">
            <a:spAutoFit/>
          </a:bodyPr>
          <a:lstStyle/>
          <a:p>
            <a:r>
              <a:rPr kumimoji="1" lang="ja-JP" altLang="en-US" dirty="0"/>
              <a:t>まだ新規登録が済んでいない場合は上の画像の水色の新規登録をクリックして新規登録画面に遷移し、新規登録をします。</a:t>
            </a:r>
          </a:p>
        </p:txBody>
      </p:sp>
      <p:sp>
        <p:nvSpPr>
          <p:cNvPr id="16" name="テキスト ボックス 15">
            <a:extLst>
              <a:ext uri="{FF2B5EF4-FFF2-40B4-BE49-F238E27FC236}">
                <a16:creationId xmlns:a16="http://schemas.microsoft.com/office/drawing/2014/main" id="{6254F2AB-4CFA-4AFD-8B9F-FACB53ADE47C}"/>
              </a:ext>
            </a:extLst>
          </p:cNvPr>
          <p:cNvSpPr txBox="1"/>
          <p:nvPr/>
        </p:nvSpPr>
        <p:spPr>
          <a:xfrm>
            <a:off x="252225" y="38374"/>
            <a:ext cx="4002157" cy="461665"/>
          </a:xfrm>
          <a:prstGeom prst="rect">
            <a:avLst/>
          </a:prstGeom>
          <a:noFill/>
        </p:spPr>
        <p:txBody>
          <a:bodyPr wrap="square" rtlCol="0">
            <a:spAutoFit/>
          </a:bodyPr>
          <a:lstStyle/>
          <a:p>
            <a:r>
              <a:rPr kumimoji="1" lang="ja-JP" altLang="en-US" sz="2400" dirty="0"/>
              <a:t>画面設計（ログイン画面</a:t>
            </a:r>
            <a:r>
              <a:rPr kumimoji="1" lang="ja-JP" altLang="en-US" dirty="0"/>
              <a:t>）</a:t>
            </a:r>
          </a:p>
        </p:txBody>
      </p:sp>
      <p:sp>
        <p:nvSpPr>
          <p:cNvPr id="2" name="フッター プレースホルダー 1">
            <a:extLst>
              <a:ext uri="{FF2B5EF4-FFF2-40B4-BE49-F238E27FC236}">
                <a16:creationId xmlns:a16="http://schemas.microsoft.com/office/drawing/2014/main" id="{EF876355-AEFA-4CAA-9E04-C95AF03319DD}"/>
              </a:ext>
            </a:extLst>
          </p:cNvPr>
          <p:cNvSpPr>
            <a:spLocks noGrp="1"/>
          </p:cNvSpPr>
          <p:nvPr>
            <p:ph type="ftr" sz="quarter" idx="11"/>
          </p:nvPr>
        </p:nvSpPr>
        <p:spPr>
          <a:xfrm>
            <a:off x="2857500" y="6491300"/>
            <a:ext cx="3428999"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7BBCF6F2-8BE1-47DF-B244-6E34D0BBD8D0}"/>
              </a:ext>
            </a:extLst>
          </p:cNvPr>
          <p:cNvSpPr>
            <a:spLocks noGrp="1"/>
          </p:cNvSpPr>
          <p:nvPr>
            <p:ph type="sldNum" sz="quarter" idx="12"/>
          </p:nvPr>
        </p:nvSpPr>
        <p:spPr>
          <a:xfrm>
            <a:off x="6457950" y="6488871"/>
            <a:ext cx="2057400" cy="365125"/>
          </a:xfrm>
        </p:spPr>
        <p:txBody>
          <a:bodyPr/>
          <a:lstStyle/>
          <a:p>
            <a:fld id="{B492B39E-5D26-4CDD-90EB-7B1A5ECBF575}" type="slidenum">
              <a:rPr kumimoji="1" lang="ja-JP" altLang="en-US" smtClean="0"/>
              <a:t>10</a:t>
            </a:fld>
            <a:endParaRPr kumimoji="1" lang="ja-JP" altLang="en-US"/>
          </a:p>
        </p:txBody>
      </p:sp>
    </p:spTree>
    <p:extLst>
      <p:ext uri="{BB962C8B-B14F-4D97-AF65-F5344CB8AC3E}">
        <p14:creationId xmlns:p14="http://schemas.microsoft.com/office/powerpoint/2010/main" val="16170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A1CE5E13-6502-4878-9EF2-E4F6DB131752}"/>
              </a:ext>
            </a:extLst>
          </p:cNvPr>
          <p:cNvSpPr>
            <a:spLocks noGrp="1"/>
          </p:cNvSpPr>
          <p:nvPr>
            <p:ph type="ftr" sz="quarter" idx="11"/>
          </p:nvPr>
        </p:nvSpPr>
        <p:spPr>
          <a:xfrm>
            <a:off x="2945710" y="6508750"/>
            <a:ext cx="3252580"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5" name="スライド番号プレースホルダー 4">
            <a:extLst>
              <a:ext uri="{FF2B5EF4-FFF2-40B4-BE49-F238E27FC236}">
                <a16:creationId xmlns:a16="http://schemas.microsoft.com/office/drawing/2014/main" id="{CDDE5DEC-B355-4BED-9FF0-2013F2207612}"/>
              </a:ext>
            </a:extLst>
          </p:cNvPr>
          <p:cNvSpPr>
            <a:spLocks noGrp="1"/>
          </p:cNvSpPr>
          <p:nvPr>
            <p:ph type="sldNum" sz="quarter" idx="12"/>
          </p:nvPr>
        </p:nvSpPr>
        <p:spPr>
          <a:xfrm>
            <a:off x="6457950" y="6502123"/>
            <a:ext cx="2057400" cy="365125"/>
          </a:xfrm>
        </p:spPr>
        <p:txBody>
          <a:bodyPr/>
          <a:lstStyle/>
          <a:p>
            <a:fld id="{B492B39E-5D26-4CDD-90EB-7B1A5ECBF575}" type="slidenum">
              <a:rPr kumimoji="1" lang="ja-JP" altLang="en-US" smtClean="0"/>
              <a:t>11</a:t>
            </a:fld>
            <a:endParaRPr kumimoji="1" lang="ja-JP" altLang="en-US" dirty="0"/>
          </a:p>
        </p:txBody>
      </p:sp>
      <p:grpSp>
        <p:nvGrpSpPr>
          <p:cNvPr id="6" name="グループ化 5">
            <a:extLst>
              <a:ext uri="{FF2B5EF4-FFF2-40B4-BE49-F238E27FC236}">
                <a16:creationId xmlns:a16="http://schemas.microsoft.com/office/drawing/2014/main" id="{0D77C244-7E77-4B0E-9FD3-88FDDB2F25CE}"/>
              </a:ext>
            </a:extLst>
          </p:cNvPr>
          <p:cNvGrpSpPr/>
          <p:nvPr/>
        </p:nvGrpSpPr>
        <p:grpSpPr>
          <a:xfrm>
            <a:off x="0" y="14171"/>
            <a:ext cx="9145704" cy="462317"/>
            <a:chOff x="0" y="0"/>
            <a:chExt cx="12194272" cy="616422"/>
          </a:xfrm>
        </p:grpSpPr>
        <p:pic>
          <p:nvPicPr>
            <p:cNvPr id="7" name="図 6">
              <a:extLst>
                <a:ext uri="{FF2B5EF4-FFF2-40B4-BE49-F238E27FC236}">
                  <a16:creationId xmlns:a16="http://schemas.microsoft.com/office/drawing/2014/main" id="{3373D71C-7C41-420A-BEA3-C216176D0C82}"/>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8" name="直線コネクタ 7">
              <a:extLst>
                <a:ext uri="{FF2B5EF4-FFF2-40B4-BE49-F238E27FC236}">
                  <a16:creationId xmlns:a16="http://schemas.microsoft.com/office/drawing/2014/main" id="{82D8FA74-6F5C-48F8-A2E8-9E4E8FC5662E}"/>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38271F4-789B-45F5-867C-285154DD2845}"/>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2B5D8568-6DF4-496C-953C-F45398DC6B04}"/>
              </a:ext>
            </a:extLst>
          </p:cNvPr>
          <p:cNvSpPr txBox="1"/>
          <p:nvPr/>
        </p:nvSpPr>
        <p:spPr>
          <a:xfrm>
            <a:off x="278294" y="38374"/>
            <a:ext cx="4293706" cy="461665"/>
          </a:xfrm>
          <a:prstGeom prst="rect">
            <a:avLst/>
          </a:prstGeom>
          <a:noFill/>
        </p:spPr>
        <p:txBody>
          <a:bodyPr wrap="square" rtlCol="0">
            <a:spAutoFit/>
          </a:bodyPr>
          <a:lstStyle/>
          <a:p>
            <a:r>
              <a:rPr kumimoji="1" lang="ja-JP" altLang="en-US" sz="2400" dirty="0"/>
              <a:t>テスト結果（ログイン画面</a:t>
            </a:r>
            <a:r>
              <a:rPr kumimoji="1" lang="ja-JP" altLang="en-US" dirty="0"/>
              <a:t>）</a:t>
            </a:r>
          </a:p>
        </p:txBody>
      </p:sp>
      <p:graphicFrame>
        <p:nvGraphicFramePr>
          <p:cNvPr id="12" name="オブジェクト 11">
            <a:extLst>
              <a:ext uri="{FF2B5EF4-FFF2-40B4-BE49-F238E27FC236}">
                <a16:creationId xmlns:a16="http://schemas.microsoft.com/office/drawing/2014/main" id="{2E13ED1C-6495-490F-BA29-E75115B99EF6}"/>
              </a:ext>
            </a:extLst>
          </p:cNvPr>
          <p:cNvGraphicFramePr>
            <a:graphicFrameLocks noChangeAspect="1"/>
          </p:cNvGraphicFramePr>
          <p:nvPr>
            <p:extLst>
              <p:ext uri="{D42A27DB-BD31-4B8C-83A1-F6EECF244321}">
                <p14:modId xmlns:p14="http://schemas.microsoft.com/office/powerpoint/2010/main" val="1272260385"/>
              </p:ext>
            </p:extLst>
          </p:nvPr>
        </p:nvGraphicFramePr>
        <p:xfrm>
          <a:off x="1042988" y="1927094"/>
          <a:ext cx="7472362" cy="2139813"/>
        </p:xfrm>
        <a:graphic>
          <a:graphicData uri="http://schemas.openxmlformats.org/presentationml/2006/ole">
            <mc:AlternateContent xmlns:mc="http://schemas.openxmlformats.org/markup-compatibility/2006">
              <mc:Choice xmlns:v="urn:schemas-microsoft-com:vml" Requires="v">
                <p:oleObj name="Worksheet" r:id="rId3" imgW="4191179" imgH="1200221" progId="Excel.Sheet.12">
                  <p:embed/>
                </p:oleObj>
              </mc:Choice>
              <mc:Fallback>
                <p:oleObj name="Worksheet" r:id="rId3" imgW="4191179" imgH="1200221" progId="Excel.Sheet.12">
                  <p:embed/>
                  <p:pic>
                    <p:nvPicPr>
                      <p:cNvPr id="0" name=""/>
                      <p:cNvPicPr/>
                      <p:nvPr/>
                    </p:nvPicPr>
                    <p:blipFill>
                      <a:blip r:embed="rId4"/>
                      <a:stretch>
                        <a:fillRect/>
                      </a:stretch>
                    </p:blipFill>
                    <p:spPr>
                      <a:xfrm>
                        <a:off x="1042988" y="1927094"/>
                        <a:ext cx="7472362" cy="2139813"/>
                      </a:xfrm>
                      <a:prstGeom prst="rect">
                        <a:avLst/>
                      </a:prstGeom>
                    </p:spPr>
                  </p:pic>
                </p:oleObj>
              </mc:Fallback>
            </mc:AlternateContent>
          </a:graphicData>
        </a:graphic>
      </p:graphicFrame>
      <p:sp>
        <p:nvSpPr>
          <p:cNvPr id="11" name="テキスト ボックス 10">
            <a:extLst>
              <a:ext uri="{FF2B5EF4-FFF2-40B4-BE49-F238E27FC236}">
                <a16:creationId xmlns:a16="http://schemas.microsoft.com/office/drawing/2014/main" id="{942A91C7-3BA5-45E3-B2E7-3D78B875179D}"/>
              </a:ext>
            </a:extLst>
          </p:cNvPr>
          <p:cNvSpPr txBox="1"/>
          <p:nvPr/>
        </p:nvSpPr>
        <p:spPr>
          <a:xfrm>
            <a:off x="1042988" y="4407795"/>
            <a:ext cx="4654412" cy="369332"/>
          </a:xfrm>
          <a:prstGeom prst="rect">
            <a:avLst/>
          </a:prstGeom>
          <a:noFill/>
        </p:spPr>
        <p:txBody>
          <a:bodyPr wrap="square" rtlCol="0">
            <a:spAutoFit/>
          </a:bodyPr>
          <a:lstStyle/>
          <a:p>
            <a:r>
              <a:rPr kumimoji="1" lang="ja-JP" altLang="en-US" dirty="0"/>
              <a:t>バグ原因：</a:t>
            </a:r>
            <a:r>
              <a:rPr kumimoji="1" lang="en-US" altLang="ja-JP" dirty="0"/>
              <a:t>DB</a:t>
            </a:r>
            <a:r>
              <a:rPr kumimoji="1" lang="ja-JP" altLang="en-US" dirty="0"/>
              <a:t>切断時対応</a:t>
            </a:r>
          </a:p>
        </p:txBody>
      </p:sp>
    </p:spTree>
    <p:extLst>
      <p:ext uri="{BB962C8B-B14F-4D97-AF65-F5344CB8AC3E}">
        <p14:creationId xmlns:p14="http://schemas.microsoft.com/office/powerpoint/2010/main" val="3598767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604E447-323A-4F17-8CFF-CD61A5775C21}"/>
              </a:ext>
            </a:extLst>
          </p:cNvPr>
          <p:cNvGrpSpPr/>
          <p:nvPr/>
        </p:nvGrpSpPr>
        <p:grpSpPr>
          <a:xfrm>
            <a:off x="0" y="14172"/>
            <a:ext cx="9145704" cy="462317"/>
            <a:chOff x="0" y="0"/>
            <a:chExt cx="12194272" cy="616422"/>
          </a:xfrm>
        </p:grpSpPr>
        <p:pic>
          <p:nvPicPr>
            <p:cNvPr id="5" name="図 4">
              <a:extLst>
                <a:ext uri="{FF2B5EF4-FFF2-40B4-BE49-F238E27FC236}">
                  <a16:creationId xmlns:a16="http://schemas.microsoft.com/office/drawing/2014/main" id="{9D7E0304-2ACA-4F6E-8E73-4E12961CF6B2}"/>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F00128D9-53A2-4595-A4AC-9DDC44B9B86C}"/>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C9E74CA3-E3C9-447A-A2AC-8AAF86A4E224}"/>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8" name="図 7">
            <a:extLst>
              <a:ext uri="{FF2B5EF4-FFF2-40B4-BE49-F238E27FC236}">
                <a16:creationId xmlns:a16="http://schemas.microsoft.com/office/drawing/2014/main" id="{3CA87C9B-D597-4F32-8223-41B45D43D792}"/>
              </a:ext>
            </a:extLst>
          </p:cNvPr>
          <p:cNvPicPr>
            <a:picLocks noChangeAspect="1"/>
          </p:cNvPicPr>
          <p:nvPr/>
        </p:nvPicPr>
        <p:blipFill rotWithShape="1">
          <a:blip r:embed="rId3"/>
          <a:srcRect t="13702" r="7174" b="25592"/>
          <a:stretch/>
        </p:blipFill>
        <p:spPr>
          <a:xfrm>
            <a:off x="0" y="531152"/>
            <a:ext cx="5724940" cy="2244582"/>
          </a:xfrm>
          <a:prstGeom prst="rect">
            <a:avLst/>
          </a:prstGeom>
        </p:spPr>
      </p:pic>
      <p:sp>
        <p:nvSpPr>
          <p:cNvPr id="9" name="テキスト ボックス 8">
            <a:extLst>
              <a:ext uri="{FF2B5EF4-FFF2-40B4-BE49-F238E27FC236}">
                <a16:creationId xmlns:a16="http://schemas.microsoft.com/office/drawing/2014/main" id="{0722D112-180A-43C9-A21A-7C5142286C07}"/>
              </a:ext>
            </a:extLst>
          </p:cNvPr>
          <p:cNvSpPr txBox="1"/>
          <p:nvPr/>
        </p:nvSpPr>
        <p:spPr>
          <a:xfrm>
            <a:off x="252225" y="36339"/>
            <a:ext cx="4002157" cy="461665"/>
          </a:xfrm>
          <a:prstGeom prst="rect">
            <a:avLst/>
          </a:prstGeom>
          <a:noFill/>
        </p:spPr>
        <p:txBody>
          <a:bodyPr wrap="square" rtlCol="0">
            <a:spAutoFit/>
          </a:bodyPr>
          <a:lstStyle/>
          <a:p>
            <a:r>
              <a:rPr kumimoji="1" lang="ja-JP" altLang="en-US" sz="2400" dirty="0"/>
              <a:t>画面設計（マイページ）</a:t>
            </a:r>
            <a:endParaRPr kumimoji="1" lang="ja-JP" altLang="en-US" dirty="0"/>
          </a:p>
        </p:txBody>
      </p:sp>
      <p:sp>
        <p:nvSpPr>
          <p:cNvPr id="10" name="テキスト ボックス 9">
            <a:extLst>
              <a:ext uri="{FF2B5EF4-FFF2-40B4-BE49-F238E27FC236}">
                <a16:creationId xmlns:a16="http://schemas.microsoft.com/office/drawing/2014/main" id="{6B7C7E5D-02EB-4AEC-9E8B-D54CB1A8775F}"/>
              </a:ext>
            </a:extLst>
          </p:cNvPr>
          <p:cNvSpPr txBox="1"/>
          <p:nvPr/>
        </p:nvSpPr>
        <p:spPr>
          <a:xfrm>
            <a:off x="6056244" y="988416"/>
            <a:ext cx="2849217" cy="1754326"/>
          </a:xfrm>
          <a:prstGeom prst="rect">
            <a:avLst/>
          </a:prstGeom>
          <a:noFill/>
        </p:spPr>
        <p:txBody>
          <a:bodyPr wrap="square" rtlCol="0">
            <a:spAutoFit/>
          </a:bodyPr>
          <a:lstStyle/>
          <a:p>
            <a:r>
              <a:rPr kumimoji="1" lang="ja-JP" altLang="en-US" dirty="0"/>
              <a:t>新規登録画面で登録した内容をデータベースから取得し、</a:t>
            </a:r>
            <a:endParaRPr kumimoji="1" lang="en-US" altLang="ja-JP" dirty="0"/>
          </a:p>
          <a:p>
            <a:r>
              <a:rPr kumimoji="1" lang="ja-JP" altLang="en-US" dirty="0"/>
              <a:t>マイページに一覧として表示します。</a:t>
            </a:r>
            <a:endParaRPr kumimoji="1" lang="en-US" altLang="ja-JP" dirty="0"/>
          </a:p>
          <a:p>
            <a:endParaRPr kumimoji="1" lang="ja-JP" altLang="en-US" dirty="0"/>
          </a:p>
        </p:txBody>
      </p:sp>
      <p:pic>
        <p:nvPicPr>
          <p:cNvPr id="12" name="図 11">
            <a:extLst>
              <a:ext uri="{FF2B5EF4-FFF2-40B4-BE49-F238E27FC236}">
                <a16:creationId xmlns:a16="http://schemas.microsoft.com/office/drawing/2014/main" id="{8A3DE84E-2CAB-4971-9E27-72FA20FEB726}"/>
              </a:ext>
            </a:extLst>
          </p:cNvPr>
          <p:cNvPicPr>
            <a:picLocks noChangeAspect="1"/>
          </p:cNvPicPr>
          <p:nvPr/>
        </p:nvPicPr>
        <p:blipFill rotWithShape="1">
          <a:blip r:embed="rId4"/>
          <a:srcRect l="81449" t="77131" r="4348" b="11012"/>
          <a:stretch/>
        </p:blipFill>
        <p:spPr>
          <a:xfrm>
            <a:off x="238103" y="2793496"/>
            <a:ext cx="1298713" cy="609599"/>
          </a:xfrm>
          <a:prstGeom prst="rect">
            <a:avLst/>
          </a:prstGeom>
        </p:spPr>
      </p:pic>
      <p:sp>
        <p:nvSpPr>
          <p:cNvPr id="13" name="テキスト ボックス 12">
            <a:extLst>
              <a:ext uri="{FF2B5EF4-FFF2-40B4-BE49-F238E27FC236}">
                <a16:creationId xmlns:a16="http://schemas.microsoft.com/office/drawing/2014/main" id="{9A8650BD-4FC8-4731-A8F9-E67FB632FA03}"/>
              </a:ext>
            </a:extLst>
          </p:cNvPr>
          <p:cNvSpPr txBox="1"/>
          <p:nvPr/>
        </p:nvSpPr>
        <p:spPr>
          <a:xfrm>
            <a:off x="1564190" y="2964786"/>
            <a:ext cx="7381027" cy="369332"/>
          </a:xfrm>
          <a:prstGeom prst="rect">
            <a:avLst/>
          </a:prstGeom>
          <a:noFill/>
        </p:spPr>
        <p:txBody>
          <a:bodyPr wrap="square" rtlCol="0">
            <a:spAutoFit/>
          </a:bodyPr>
          <a:lstStyle/>
          <a:p>
            <a:r>
              <a:rPr kumimoji="1" lang="ja-JP" altLang="en-US" dirty="0"/>
              <a:t>右下の変更ボタンを押すことでプロフィール変更画面に遷移します。</a:t>
            </a:r>
            <a:endParaRPr kumimoji="1" lang="en-US" altLang="ja-JP" dirty="0"/>
          </a:p>
        </p:txBody>
      </p:sp>
      <p:pic>
        <p:nvPicPr>
          <p:cNvPr id="15" name="図 14">
            <a:extLst>
              <a:ext uri="{FF2B5EF4-FFF2-40B4-BE49-F238E27FC236}">
                <a16:creationId xmlns:a16="http://schemas.microsoft.com/office/drawing/2014/main" id="{68CE6D79-4277-4661-96D0-71AEB84CDB69}"/>
              </a:ext>
            </a:extLst>
          </p:cNvPr>
          <p:cNvPicPr>
            <a:picLocks noChangeAspect="1"/>
          </p:cNvPicPr>
          <p:nvPr/>
        </p:nvPicPr>
        <p:blipFill rotWithShape="1">
          <a:blip r:embed="rId5"/>
          <a:srcRect t="14492" r="10290" b="75197"/>
          <a:stretch/>
        </p:blipFill>
        <p:spPr>
          <a:xfrm>
            <a:off x="470452" y="3678127"/>
            <a:ext cx="8203096" cy="530066"/>
          </a:xfrm>
          <a:prstGeom prst="rect">
            <a:avLst/>
          </a:prstGeom>
        </p:spPr>
      </p:pic>
      <p:sp>
        <p:nvSpPr>
          <p:cNvPr id="16" name="テキスト ボックス 15">
            <a:extLst>
              <a:ext uri="{FF2B5EF4-FFF2-40B4-BE49-F238E27FC236}">
                <a16:creationId xmlns:a16="http://schemas.microsoft.com/office/drawing/2014/main" id="{D81C1909-8D5D-4263-B9C0-EDA22C3113B1}"/>
              </a:ext>
            </a:extLst>
          </p:cNvPr>
          <p:cNvSpPr txBox="1"/>
          <p:nvPr/>
        </p:nvSpPr>
        <p:spPr>
          <a:xfrm>
            <a:off x="702365" y="4386470"/>
            <a:ext cx="7765774" cy="1754326"/>
          </a:xfrm>
          <a:prstGeom prst="rect">
            <a:avLst/>
          </a:prstGeom>
          <a:noFill/>
        </p:spPr>
        <p:txBody>
          <a:bodyPr wrap="square" rtlCol="0">
            <a:spAutoFit/>
          </a:bodyPr>
          <a:lstStyle/>
          <a:p>
            <a:r>
              <a:rPr kumimoji="1" lang="ja-JP" altLang="en-US" dirty="0"/>
              <a:t>左から順に</a:t>
            </a:r>
            <a:endParaRPr kumimoji="1" lang="en-US" altLang="ja-JP" dirty="0"/>
          </a:p>
          <a:p>
            <a:r>
              <a:rPr kumimoji="1" lang="ja-JP" altLang="en-US" dirty="0"/>
              <a:t>マイページボタンを押すことでマイページ画面に遷移します。</a:t>
            </a:r>
            <a:endParaRPr kumimoji="1" lang="en-US" altLang="ja-JP" dirty="0"/>
          </a:p>
          <a:p>
            <a:r>
              <a:rPr kumimoji="1" lang="ja-JP" altLang="en-US" dirty="0"/>
              <a:t>マイブックボタンを押すことでマイブック一覧画面に遷移します。</a:t>
            </a:r>
            <a:endParaRPr kumimoji="1" lang="en-US" altLang="ja-JP" dirty="0"/>
          </a:p>
          <a:p>
            <a:r>
              <a:rPr kumimoji="1" lang="ja-JP" altLang="en-US" dirty="0"/>
              <a:t>ブック購入ボタンを押すことでブック購入（本一覧）画面に遷移します。</a:t>
            </a:r>
            <a:endParaRPr kumimoji="1" lang="en-US" altLang="ja-JP" dirty="0"/>
          </a:p>
          <a:p>
            <a:r>
              <a:rPr kumimoji="1" lang="ja-JP" altLang="en-US" dirty="0"/>
              <a:t>ログアウトボタンを押すことでログアウトのモーダルが現れます。</a:t>
            </a:r>
            <a:endParaRPr kumimoji="1" lang="en-US" altLang="ja-JP" dirty="0"/>
          </a:p>
          <a:p>
            <a:r>
              <a:rPr kumimoji="1" lang="ja-JP" altLang="en-US" dirty="0"/>
              <a:t>退会ボタンを押すことで退会のモーダルが現れます。</a:t>
            </a:r>
          </a:p>
        </p:txBody>
      </p:sp>
      <p:sp>
        <p:nvSpPr>
          <p:cNvPr id="2" name="フッター プレースホルダー 1">
            <a:extLst>
              <a:ext uri="{FF2B5EF4-FFF2-40B4-BE49-F238E27FC236}">
                <a16:creationId xmlns:a16="http://schemas.microsoft.com/office/drawing/2014/main" id="{028D1914-1658-4778-A709-5FCF11E3D898}"/>
              </a:ext>
            </a:extLst>
          </p:cNvPr>
          <p:cNvSpPr>
            <a:spLocks noGrp="1"/>
          </p:cNvSpPr>
          <p:nvPr>
            <p:ph type="ftr" sz="quarter" idx="11"/>
          </p:nvPr>
        </p:nvSpPr>
        <p:spPr>
          <a:xfrm>
            <a:off x="2919205" y="6492875"/>
            <a:ext cx="3332093"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77788BDA-8CE3-4E7F-962E-6FB93F8562C5}"/>
              </a:ext>
            </a:extLst>
          </p:cNvPr>
          <p:cNvSpPr>
            <a:spLocks noGrp="1"/>
          </p:cNvSpPr>
          <p:nvPr>
            <p:ph type="sldNum" sz="quarter" idx="12"/>
          </p:nvPr>
        </p:nvSpPr>
        <p:spPr>
          <a:xfrm>
            <a:off x="6457950" y="6502122"/>
            <a:ext cx="2057400" cy="365125"/>
          </a:xfrm>
        </p:spPr>
        <p:txBody>
          <a:bodyPr/>
          <a:lstStyle/>
          <a:p>
            <a:fld id="{B492B39E-5D26-4CDD-90EB-7B1A5ECBF575}" type="slidenum">
              <a:rPr kumimoji="1" lang="ja-JP" altLang="en-US" smtClean="0"/>
              <a:t>12</a:t>
            </a:fld>
            <a:endParaRPr kumimoji="1" lang="ja-JP" altLang="en-US"/>
          </a:p>
        </p:txBody>
      </p:sp>
    </p:spTree>
    <p:extLst>
      <p:ext uri="{BB962C8B-B14F-4D97-AF65-F5344CB8AC3E}">
        <p14:creationId xmlns:p14="http://schemas.microsoft.com/office/powerpoint/2010/main" val="146126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100-00000E000000}"/>
              </a:ext>
            </a:extLst>
          </p:cNvPr>
          <p:cNvPicPr>
            <a:picLocks noChangeAspect="1"/>
          </p:cNvPicPr>
          <p:nvPr/>
        </p:nvPicPr>
        <p:blipFill rotWithShape="1">
          <a:blip r:embed="rId2"/>
          <a:srcRect l="32609" t="17579" r="31848" b="58266"/>
          <a:stretch/>
        </p:blipFill>
        <p:spPr>
          <a:xfrm>
            <a:off x="496654" y="1167212"/>
            <a:ext cx="4264189" cy="1740621"/>
          </a:xfrm>
          <a:prstGeom prst="rect">
            <a:avLst/>
          </a:prstGeom>
          <a:ln>
            <a:noFill/>
          </a:ln>
        </p:spPr>
      </p:pic>
      <p:grpSp>
        <p:nvGrpSpPr>
          <p:cNvPr id="5" name="グループ化 4">
            <a:extLst>
              <a:ext uri="{FF2B5EF4-FFF2-40B4-BE49-F238E27FC236}">
                <a16:creationId xmlns:a16="http://schemas.microsoft.com/office/drawing/2014/main" id="{44F91A19-6117-450F-8823-18530FCA0CB4}"/>
              </a:ext>
            </a:extLst>
          </p:cNvPr>
          <p:cNvGrpSpPr/>
          <p:nvPr/>
        </p:nvGrpSpPr>
        <p:grpSpPr>
          <a:xfrm>
            <a:off x="0" y="919"/>
            <a:ext cx="9145704" cy="462317"/>
            <a:chOff x="0" y="0"/>
            <a:chExt cx="12194272" cy="616422"/>
          </a:xfrm>
        </p:grpSpPr>
        <p:pic>
          <p:nvPicPr>
            <p:cNvPr id="6" name="図 5">
              <a:extLst>
                <a:ext uri="{FF2B5EF4-FFF2-40B4-BE49-F238E27FC236}">
                  <a16:creationId xmlns:a16="http://schemas.microsoft.com/office/drawing/2014/main" id="{94D0CE58-118A-4268-8964-21219BC60D64}"/>
                </a:ext>
              </a:extLst>
            </p:cNvPr>
            <p:cNvPicPr>
              <a:picLocks noChangeAspect="1"/>
            </p:cNvPicPr>
            <p:nvPr/>
          </p:nvPicPr>
          <p:blipFill rotWithShape="1">
            <a:blip r:embed="rId3">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7" name="直線コネクタ 6">
              <a:extLst>
                <a:ext uri="{FF2B5EF4-FFF2-40B4-BE49-F238E27FC236}">
                  <a16:creationId xmlns:a16="http://schemas.microsoft.com/office/drawing/2014/main" id="{FE20AFA7-B9B2-4CCC-8C73-3F4C0DBB3351}"/>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3FECB712-D397-4E5B-A1E0-46784CAFC0CE}"/>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7F6F5819-EDD8-4A79-9824-597AB722C51E}"/>
              </a:ext>
            </a:extLst>
          </p:cNvPr>
          <p:cNvSpPr txBox="1"/>
          <p:nvPr/>
        </p:nvSpPr>
        <p:spPr>
          <a:xfrm>
            <a:off x="182217" y="2577"/>
            <a:ext cx="5357192" cy="461665"/>
          </a:xfrm>
          <a:prstGeom prst="rect">
            <a:avLst/>
          </a:prstGeom>
          <a:noFill/>
        </p:spPr>
        <p:txBody>
          <a:bodyPr wrap="square">
            <a:spAutoFit/>
          </a:bodyPr>
          <a:lstStyle/>
          <a:p>
            <a:r>
              <a:rPr kumimoji="1" lang="ja-JP" altLang="en-US" sz="2400" dirty="0"/>
              <a:t>画面設計（マイページのモーダル）</a:t>
            </a:r>
          </a:p>
        </p:txBody>
      </p:sp>
      <p:pic>
        <p:nvPicPr>
          <p:cNvPr id="11" name="図 10">
            <a:extLst>
              <a:ext uri="{FF2B5EF4-FFF2-40B4-BE49-F238E27FC236}">
                <a16:creationId xmlns:a16="http://schemas.microsoft.com/office/drawing/2014/main" id="{00000000-0008-0000-0100-00000F000000}"/>
              </a:ext>
            </a:extLst>
          </p:cNvPr>
          <p:cNvPicPr>
            <a:picLocks noChangeAspect="1"/>
          </p:cNvPicPr>
          <p:nvPr/>
        </p:nvPicPr>
        <p:blipFill rotWithShape="1">
          <a:blip r:embed="rId4"/>
          <a:srcRect l="31956" t="17762" r="31957" b="55752"/>
          <a:stretch/>
        </p:blipFill>
        <p:spPr>
          <a:xfrm>
            <a:off x="496654" y="4048972"/>
            <a:ext cx="4274446" cy="1967081"/>
          </a:xfrm>
          <a:prstGeom prst="rect">
            <a:avLst/>
          </a:prstGeom>
          <a:ln>
            <a:noFill/>
          </a:ln>
        </p:spPr>
      </p:pic>
      <p:sp>
        <p:nvSpPr>
          <p:cNvPr id="12" name="テキスト ボックス 11">
            <a:extLst>
              <a:ext uri="{FF2B5EF4-FFF2-40B4-BE49-F238E27FC236}">
                <a16:creationId xmlns:a16="http://schemas.microsoft.com/office/drawing/2014/main" id="{E42F05C1-8C20-4FEE-8752-292228FA2BB1}"/>
              </a:ext>
            </a:extLst>
          </p:cNvPr>
          <p:cNvSpPr txBox="1"/>
          <p:nvPr/>
        </p:nvSpPr>
        <p:spPr>
          <a:xfrm>
            <a:off x="496654" y="742122"/>
            <a:ext cx="3008243" cy="369332"/>
          </a:xfrm>
          <a:prstGeom prst="rect">
            <a:avLst/>
          </a:prstGeom>
          <a:noFill/>
        </p:spPr>
        <p:txBody>
          <a:bodyPr wrap="square" rtlCol="0">
            <a:spAutoFit/>
          </a:bodyPr>
          <a:lstStyle/>
          <a:p>
            <a:r>
              <a:rPr kumimoji="1" lang="ja-JP" altLang="en-US" dirty="0"/>
              <a:t>ログアウトモーダル</a:t>
            </a:r>
          </a:p>
        </p:txBody>
      </p:sp>
      <p:sp>
        <p:nvSpPr>
          <p:cNvPr id="13" name="テキスト ボックス 12">
            <a:extLst>
              <a:ext uri="{FF2B5EF4-FFF2-40B4-BE49-F238E27FC236}">
                <a16:creationId xmlns:a16="http://schemas.microsoft.com/office/drawing/2014/main" id="{65B906E0-11AE-4DE0-8A59-20979762F124}"/>
              </a:ext>
            </a:extLst>
          </p:cNvPr>
          <p:cNvSpPr txBox="1"/>
          <p:nvPr/>
        </p:nvSpPr>
        <p:spPr>
          <a:xfrm>
            <a:off x="496654" y="3598555"/>
            <a:ext cx="3008243" cy="369332"/>
          </a:xfrm>
          <a:prstGeom prst="rect">
            <a:avLst/>
          </a:prstGeom>
          <a:noFill/>
        </p:spPr>
        <p:txBody>
          <a:bodyPr wrap="square" rtlCol="0">
            <a:spAutoFit/>
          </a:bodyPr>
          <a:lstStyle/>
          <a:p>
            <a:r>
              <a:rPr kumimoji="1" lang="ja-JP" altLang="en-US" dirty="0"/>
              <a:t>退会モーダル</a:t>
            </a:r>
          </a:p>
        </p:txBody>
      </p:sp>
      <p:sp>
        <p:nvSpPr>
          <p:cNvPr id="14" name="テキスト ボックス 13">
            <a:extLst>
              <a:ext uri="{FF2B5EF4-FFF2-40B4-BE49-F238E27FC236}">
                <a16:creationId xmlns:a16="http://schemas.microsoft.com/office/drawing/2014/main" id="{AB23BB53-2A61-43EB-93AA-3601D3962015}"/>
              </a:ext>
            </a:extLst>
          </p:cNvPr>
          <p:cNvSpPr txBox="1"/>
          <p:nvPr/>
        </p:nvSpPr>
        <p:spPr>
          <a:xfrm>
            <a:off x="5022574" y="1111454"/>
            <a:ext cx="3816626" cy="1754326"/>
          </a:xfrm>
          <a:prstGeom prst="rect">
            <a:avLst/>
          </a:prstGeom>
          <a:noFill/>
        </p:spPr>
        <p:txBody>
          <a:bodyPr wrap="square" rtlCol="0">
            <a:spAutoFit/>
          </a:bodyPr>
          <a:lstStyle/>
          <a:p>
            <a:r>
              <a:rPr kumimoji="1" lang="ja-JP" altLang="en-US" dirty="0"/>
              <a:t>マイページのログアウトボタンを押すと現れるモーダルです。</a:t>
            </a:r>
            <a:endParaRPr kumimoji="1" lang="en-US" altLang="ja-JP" dirty="0"/>
          </a:p>
          <a:p>
            <a:r>
              <a:rPr kumimoji="1" lang="ja-JP" altLang="en-US" dirty="0"/>
              <a:t>はいを押すとログアウトし、ログイン画面に戻ります。</a:t>
            </a:r>
            <a:endParaRPr kumimoji="1" lang="en-US" altLang="ja-JP" dirty="0"/>
          </a:p>
          <a:p>
            <a:r>
              <a:rPr kumimoji="1" lang="ja-JP" altLang="en-US" dirty="0"/>
              <a:t>いいえを押すとログアウトはせず、マイページに戻ります。</a:t>
            </a:r>
          </a:p>
        </p:txBody>
      </p:sp>
      <p:sp>
        <p:nvSpPr>
          <p:cNvPr id="15" name="テキスト ボックス 14">
            <a:extLst>
              <a:ext uri="{FF2B5EF4-FFF2-40B4-BE49-F238E27FC236}">
                <a16:creationId xmlns:a16="http://schemas.microsoft.com/office/drawing/2014/main" id="{0B4CE180-F59B-4DC1-B6BF-10C6972EE2A5}"/>
              </a:ext>
            </a:extLst>
          </p:cNvPr>
          <p:cNvSpPr txBox="1"/>
          <p:nvPr/>
        </p:nvSpPr>
        <p:spPr>
          <a:xfrm>
            <a:off x="5022574" y="3967887"/>
            <a:ext cx="3816626" cy="2308324"/>
          </a:xfrm>
          <a:prstGeom prst="rect">
            <a:avLst/>
          </a:prstGeom>
          <a:noFill/>
        </p:spPr>
        <p:txBody>
          <a:bodyPr wrap="square" rtlCol="0">
            <a:spAutoFit/>
          </a:bodyPr>
          <a:lstStyle/>
          <a:p>
            <a:r>
              <a:rPr kumimoji="1" lang="ja-JP" altLang="en-US" dirty="0"/>
              <a:t>マイページの退会ボタンを押すと現れるモーダルです。</a:t>
            </a:r>
            <a:endParaRPr kumimoji="1" lang="en-US" altLang="ja-JP" dirty="0"/>
          </a:p>
          <a:p>
            <a:r>
              <a:rPr kumimoji="1" lang="ja-JP" altLang="en-US" dirty="0"/>
              <a:t>はいを押すと退会し、対象のユーザーデータはデータベースから完全に削除されます。新規登録画面に戻ります。</a:t>
            </a:r>
            <a:endParaRPr kumimoji="1" lang="en-US" altLang="ja-JP" dirty="0"/>
          </a:p>
          <a:p>
            <a:r>
              <a:rPr kumimoji="1" lang="ja-JP" altLang="en-US" dirty="0"/>
              <a:t>いいえを押すと退会はせず、マイページに戻ります。</a:t>
            </a:r>
          </a:p>
        </p:txBody>
      </p:sp>
      <p:sp>
        <p:nvSpPr>
          <p:cNvPr id="2" name="フッター プレースホルダー 1">
            <a:extLst>
              <a:ext uri="{FF2B5EF4-FFF2-40B4-BE49-F238E27FC236}">
                <a16:creationId xmlns:a16="http://schemas.microsoft.com/office/drawing/2014/main" id="{EAA61FE2-53A1-434F-B228-1569F5B2AB17}"/>
              </a:ext>
            </a:extLst>
          </p:cNvPr>
          <p:cNvSpPr>
            <a:spLocks noGrp="1"/>
          </p:cNvSpPr>
          <p:nvPr>
            <p:ph type="ftr" sz="quarter" idx="11"/>
          </p:nvPr>
        </p:nvSpPr>
        <p:spPr>
          <a:xfrm>
            <a:off x="2939083" y="6485574"/>
            <a:ext cx="3265833" cy="365125"/>
          </a:xfrm>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3" name="スライド番号プレースホルダー 2">
            <a:extLst>
              <a:ext uri="{FF2B5EF4-FFF2-40B4-BE49-F238E27FC236}">
                <a16:creationId xmlns:a16="http://schemas.microsoft.com/office/drawing/2014/main" id="{828764DD-51B6-465C-BD02-B131F042EDA3}"/>
              </a:ext>
            </a:extLst>
          </p:cNvPr>
          <p:cNvSpPr>
            <a:spLocks noGrp="1"/>
          </p:cNvSpPr>
          <p:nvPr>
            <p:ph type="sldNum" sz="quarter" idx="12"/>
          </p:nvPr>
        </p:nvSpPr>
        <p:spPr>
          <a:xfrm>
            <a:off x="6457950" y="6488871"/>
            <a:ext cx="2057400" cy="365125"/>
          </a:xfrm>
        </p:spPr>
        <p:txBody>
          <a:bodyPr/>
          <a:lstStyle/>
          <a:p>
            <a:fld id="{B492B39E-5D26-4CDD-90EB-7B1A5ECBF575}" type="slidenum">
              <a:rPr kumimoji="1" lang="ja-JP" altLang="en-US" smtClean="0"/>
              <a:t>13</a:t>
            </a:fld>
            <a:endParaRPr kumimoji="1" lang="ja-JP" altLang="en-US"/>
          </a:p>
        </p:txBody>
      </p:sp>
    </p:spTree>
    <p:extLst>
      <p:ext uri="{BB962C8B-B14F-4D97-AF65-F5344CB8AC3E}">
        <p14:creationId xmlns:p14="http://schemas.microsoft.com/office/powerpoint/2010/main" val="2745646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CE2885F4-790D-4F72-9077-9611749FBD53}"/>
              </a:ext>
            </a:extLst>
          </p:cNvPr>
          <p:cNvSpPr>
            <a:spLocks noGrp="1"/>
          </p:cNvSpPr>
          <p:nvPr>
            <p:ph type="ftr" sz="quarter" idx="11"/>
          </p:nvPr>
        </p:nvSpPr>
        <p:spPr>
          <a:xfrm>
            <a:off x="2939083" y="6492875"/>
            <a:ext cx="3265833"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5" name="スライド番号プレースホルダー 4">
            <a:extLst>
              <a:ext uri="{FF2B5EF4-FFF2-40B4-BE49-F238E27FC236}">
                <a16:creationId xmlns:a16="http://schemas.microsoft.com/office/drawing/2014/main" id="{1E584C96-AAF9-435A-8599-BAC3E5E19D59}"/>
              </a:ext>
            </a:extLst>
          </p:cNvPr>
          <p:cNvSpPr>
            <a:spLocks noGrp="1"/>
          </p:cNvSpPr>
          <p:nvPr>
            <p:ph type="sldNum" sz="quarter" idx="12"/>
          </p:nvPr>
        </p:nvSpPr>
        <p:spPr>
          <a:xfrm>
            <a:off x="6457950" y="6502123"/>
            <a:ext cx="2057400" cy="365125"/>
          </a:xfrm>
        </p:spPr>
        <p:txBody>
          <a:bodyPr/>
          <a:lstStyle/>
          <a:p>
            <a:fld id="{B492B39E-5D26-4CDD-90EB-7B1A5ECBF575}" type="slidenum">
              <a:rPr kumimoji="1" lang="ja-JP" altLang="en-US" smtClean="0"/>
              <a:t>14</a:t>
            </a:fld>
            <a:endParaRPr kumimoji="1" lang="ja-JP" altLang="en-US"/>
          </a:p>
        </p:txBody>
      </p:sp>
      <p:grpSp>
        <p:nvGrpSpPr>
          <p:cNvPr id="6" name="グループ化 5">
            <a:extLst>
              <a:ext uri="{FF2B5EF4-FFF2-40B4-BE49-F238E27FC236}">
                <a16:creationId xmlns:a16="http://schemas.microsoft.com/office/drawing/2014/main" id="{F7737375-5D59-4CF4-9D1F-57B1D6647CAE}"/>
              </a:ext>
            </a:extLst>
          </p:cNvPr>
          <p:cNvGrpSpPr/>
          <p:nvPr/>
        </p:nvGrpSpPr>
        <p:grpSpPr>
          <a:xfrm>
            <a:off x="0" y="14171"/>
            <a:ext cx="9145704" cy="462317"/>
            <a:chOff x="0" y="0"/>
            <a:chExt cx="12194272" cy="616422"/>
          </a:xfrm>
        </p:grpSpPr>
        <p:pic>
          <p:nvPicPr>
            <p:cNvPr id="7" name="図 6">
              <a:extLst>
                <a:ext uri="{FF2B5EF4-FFF2-40B4-BE49-F238E27FC236}">
                  <a16:creationId xmlns:a16="http://schemas.microsoft.com/office/drawing/2014/main" id="{486A6D6B-C5D9-42D6-9D62-370C33AB1858}"/>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8" name="直線コネクタ 7">
              <a:extLst>
                <a:ext uri="{FF2B5EF4-FFF2-40B4-BE49-F238E27FC236}">
                  <a16:creationId xmlns:a16="http://schemas.microsoft.com/office/drawing/2014/main" id="{201DBF4C-DD18-4AD6-99C3-13264B198F11}"/>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0F181FC-FA3B-4855-A6B2-EBA492913C61}"/>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1D4F7614-4B61-4956-9CA9-E297ADEB4EC1}"/>
              </a:ext>
            </a:extLst>
          </p:cNvPr>
          <p:cNvSpPr txBox="1"/>
          <p:nvPr/>
        </p:nvSpPr>
        <p:spPr>
          <a:xfrm>
            <a:off x="278294" y="38374"/>
            <a:ext cx="4625010" cy="461665"/>
          </a:xfrm>
          <a:prstGeom prst="rect">
            <a:avLst/>
          </a:prstGeom>
          <a:noFill/>
        </p:spPr>
        <p:txBody>
          <a:bodyPr wrap="square" rtlCol="0">
            <a:spAutoFit/>
          </a:bodyPr>
          <a:lstStyle/>
          <a:p>
            <a:r>
              <a:rPr kumimoji="1" lang="ja-JP" altLang="en-US" sz="2400" dirty="0"/>
              <a:t>テスト結果（マイページ画面</a:t>
            </a:r>
            <a:r>
              <a:rPr kumimoji="1" lang="ja-JP" altLang="en-US" dirty="0"/>
              <a:t>）</a:t>
            </a:r>
          </a:p>
        </p:txBody>
      </p:sp>
      <p:graphicFrame>
        <p:nvGraphicFramePr>
          <p:cNvPr id="11" name="オブジェクト 10">
            <a:extLst>
              <a:ext uri="{FF2B5EF4-FFF2-40B4-BE49-F238E27FC236}">
                <a16:creationId xmlns:a16="http://schemas.microsoft.com/office/drawing/2014/main" id="{AFBDEDBF-33F1-47C1-BF7E-C48131A9CEFE}"/>
              </a:ext>
            </a:extLst>
          </p:cNvPr>
          <p:cNvGraphicFramePr>
            <a:graphicFrameLocks noChangeAspect="1"/>
          </p:cNvGraphicFramePr>
          <p:nvPr>
            <p:extLst>
              <p:ext uri="{D42A27DB-BD31-4B8C-83A1-F6EECF244321}">
                <p14:modId xmlns:p14="http://schemas.microsoft.com/office/powerpoint/2010/main" val="2973466154"/>
              </p:ext>
            </p:extLst>
          </p:nvPr>
        </p:nvGraphicFramePr>
        <p:xfrm>
          <a:off x="849323" y="1987829"/>
          <a:ext cx="7666027" cy="2200272"/>
        </p:xfrm>
        <a:graphic>
          <a:graphicData uri="http://schemas.openxmlformats.org/presentationml/2006/ole">
            <mc:AlternateContent xmlns:mc="http://schemas.openxmlformats.org/markup-compatibility/2006">
              <mc:Choice xmlns:v="urn:schemas-microsoft-com:vml" Requires="v">
                <p:oleObj name="Worksheet" r:id="rId3" imgW="4181345" imgH="1200221" progId="Excel.Sheet.12">
                  <p:embed/>
                </p:oleObj>
              </mc:Choice>
              <mc:Fallback>
                <p:oleObj name="Worksheet" r:id="rId3" imgW="4181345" imgH="1200221" progId="Excel.Sheet.12">
                  <p:embed/>
                  <p:pic>
                    <p:nvPicPr>
                      <p:cNvPr id="0" name=""/>
                      <p:cNvPicPr/>
                      <p:nvPr/>
                    </p:nvPicPr>
                    <p:blipFill>
                      <a:blip r:embed="rId4"/>
                      <a:stretch>
                        <a:fillRect/>
                      </a:stretch>
                    </p:blipFill>
                    <p:spPr>
                      <a:xfrm>
                        <a:off x="849323" y="1987829"/>
                        <a:ext cx="7666027" cy="2200272"/>
                      </a:xfrm>
                      <a:prstGeom prst="rect">
                        <a:avLst/>
                      </a:prstGeom>
                    </p:spPr>
                  </p:pic>
                </p:oleObj>
              </mc:Fallback>
            </mc:AlternateContent>
          </a:graphicData>
        </a:graphic>
      </p:graphicFrame>
      <p:sp>
        <p:nvSpPr>
          <p:cNvPr id="12" name="テキスト ボックス 11">
            <a:extLst>
              <a:ext uri="{FF2B5EF4-FFF2-40B4-BE49-F238E27FC236}">
                <a16:creationId xmlns:a16="http://schemas.microsoft.com/office/drawing/2014/main" id="{9B88BCC1-736A-40D7-8707-6DB6C17C1E19}"/>
              </a:ext>
            </a:extLst>
          </p:cNvPr>
          <p:cNvSpPr txBox="1"/>
          <p:nvPr/>
        </p:nvSpPr>
        <p:spPr>
          <a:xfrm>
            <a:off x="1042988" y="4407795"/>
            <a:ext cx="4654412" cy="646331"/>
          </a:xfrm>
          <a:prstGeom prst="rect">
            <a:avLst/>
          </a:prstGeom>
          <a:noFill/>
        </p:spPr>
        <p:txBody>
          <a:bodyPr wrap="square" rtlCol="0">
            <a:spAutoFit/>
          </a:bodyPr>
          <a:lstStyle/>
          <a:p>
            <a:r>
              <a:rPr kumimoji="1" lang="ja-JP" altLang="en-US" dirty="0"/>
              <a:t>バグ原因：</a:t>
            </a:r>
            <a:r>
              <a:rPr kumimoji="1" lang="en-US" altLang="ja-JP" dirty="0"/>
              <a:t>DB</a:t>
            </a:r>
            <a:r>
              <a:rPr kumimoji="1" lang="ja-JP" altLang="en-US" dirty="0"/>
              <a:t>切断時対応</a:t>
            </a:r>
            <a:endParaRPr kumimoji="1" lang="en-US" altLang="ja-JP" dirty="0"/>
          </a:p>
          <a:p>
            <a:r>
              <a:rPr kumimoji="1" lang="en-US" altLang="ja-JP" dirty="0"/>
              <a:t>		</a:t>
            </a:r>
            <a:r>
              <a:rPr kumimoji="1" lang="ja-JP" altLang="en-US" dirty="0"/>
              <a:t>　直接</a:t>
            </a:r>
            <a:r>
              <a:rPr kumimoji="1" lang="en-US" altLang="ja-JP" dirty="0"/>
              <a:t>URL</a:t>
            </a:r>
            <a:r>
              <a:rPr kumimoji="1" lang="ja-JP" altLang="en-US" dirty="0"/>
              <a:t>入力</a:t>
            </a:r>
          </a:p>
        </p:txBody>
      </p:sp>
    </p:spTree>
    <p:extLst>
      <p:ext uri="{BB962C8B-B14F-4D97-AF65-F5344CB8AC3E}">
        <p14:creationId xmlns:p14="http://schemas.microsoft.com/office/powerpoint/2010/main" val="1989868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00000000-0008-0000-0100-00000B000000}"/>
              </a:ext>
            </a:extLst>
          </p:cNvPr>
          <p:cNvGrpSpPr/>
          <p:nvPr/>
        </p:nvGrpSpPr>
        <p:grpSpPr>
          <a:xfrm>
            <a:off x="339437" y="651506"/>
            <a:ext cx="2650296" cy="5941451"/>
            <a:chOff x="0" y="0"/>
            <a:chExt cx="4214191" cy="8871226"/>
          </a:xfrm>
        </p:grpSpPr>
        <p:pic>
          <p:nvPicPr>
            <p:cNvPr id="5" name="図 4">
              <a:extLst>
                <a:ext uri="{FF2B5EF4-FFF2-40B4-BE49-F238E27FC236}">
                  <a16:creationId xmlns:a16="http://schemas.microsoft.com/office/drawing/2014/main" id="{00000000-0008-0000-0100-00000C000000}"/>
                </a:ext>
              </a:extLst>
            </p:cNvPr>
            <p:cNvPicPr>
              <a:picLocks noChangeAspect="1"/>
            </p:cNvPicPr>
            <p:nvPr/>
          </p:nvPicPr>
          <p:blipFill rotWithShape="1">
            <a:blip r:embed="rId2"/>
            <a:srcRect l="32282" t="13509" r="33152" b="6452"/>
            <a:stretch/>
          </p:blipFill>
          <p:spPr>
            <a:xfrm>
              <a:off x="0" y="0"/>
              <a:ext cx="4214191" cy="5486400"/>
            </a:xfrm>
            <a:prstGeom prst="rect">
              <a:avLst/>
            </a:prstGeom>
          </p:spPr>
        </p:pic>
        <p:pic>
          <p:nvPicPr>
            <p:cNvPr id="6" name="図 5">
              <a:extLst>
                <a:ext uri="{FF2B5EF4-FFF2-40B4-BE49-F238E27FC236}">
                  <a16:creationId xmlns:a16="http://schemas.microsoft.com/office/drawing/2014/main" id="{00000000-0008-0000-0100-00000D000000}"/>
                </a:ext>
              </a:extLst>
            </p:cNvPr>
            <p:cNvPicPr>
              <a:picLocks noChangeAspect="1"/>
            </p:cNvPicPr>
            <p:nvPr/>
          </p:nvPicPr>
          <p:blipFill rotWithShape="1">
            <a:blip r:embed="rId3"/>
            <a:srcRect l="32608" t="39995" r="32827" b="6453"/>
            <a:stretch/>
          </p:blipFill>
          <p:spPr>
            <a:xfrm>
              <a:off x="0" y="5200374"/>
              <a:ext cx="4214191" cy="3670852"/>
            </a:xfrm>
            <a:prstGeom prst="rect">
              <a:avLst/>
            </a:prstGeom>
          </p:spPr>
        </p:pic>
      </p:grpSp>
      <p:grpSp>
        <p:nvGrpSpPr>
          <p:cNvPr id="7" name="グループ化 6">
            <a:extLst>
              <a:ext uri="{FF2B5EF4-FFF2-40B4-BE49-F238E27FC236}">
                <a16:creationId xmlns:a16="http://schemas.microsoft.com/office/drawing/2014/main" id="{FA056EE9-E693-4B9C-9A99-697F31EF1785}"/>
              </a:ext>
            </a:extLst>
          </p:cNvPr>
          <p:cNvGrpSpPr/>
          <p:nvPr/>
        </p:nvGrpSpPr>
        <p:grpSpPr>
          <a:xfrm>
            <a:off x="0" y="918"/>
            <a:ext cx="9145704" cy="462317"/>
            <a:chOff x="0" y="0"/>
            <a:chExt cx="12194272" cy="616422"/>
          </a:xfrm>
        </p:grpSpPr>
        <p:pic>
          <p:nvPicPr>
            <p:cNvPr id="8" name="図 7">
              <a:extLst>
                <a:ext uri="{FF2B5EF4-FFF2-40B4-BE49-F238E27FC236}">
                  <a16:creationId xmlns:a16="http://schemas.microsoft.com/office/drawing/2014/main" id="{CAB63E8D-6494-44CA-B3ED-A1C2C0EA7DFC}"/>
                </a:ext>
              </a:extLst>
            </p:cNvPr>
            <p:cNvPicPr>
              <a:picLocks noChangeAspect="1"/>
            </p:cNvPicPr>
            <p:nvPr/>
          </p:nvPicPr>
          <p:blipFill rotWithShape="1">
            <a:blip r:embed="rId4">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9" name="直線コネクタ 8">
              <a:extLst>
                <a:ext uri="{FF2B5EF4-FFF2-40B4-BE49-F238E27FC236}">
                  <a16:creationId xmlns:a16="http://schemas.microsoft.com/office/drawing/2014/main" id="{98625F4D-7CFA-47E4-8944-81CD90EBB344}"/>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92431E41-117C-43BD-9FA4-B66354E91BCB}"/>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2" name="テキスト ボックス 11">
            <a:extLst>
              <a:ext uri="{FF2B5EF4-FFF2-40B4-BE49-F238E27FC236}">
                <a16:creationId xmlns:a16="http://schemas.microsoft.com/office/drawing/2014/main" id="{44D61F1B-3E43-4C6B-AEE3-5426A8E68B63}"/>
              </a:ext>
            </a:extLst>
          </p:cNvPr>
          <p:cNvSpPr txBox="1"/>
          <p:nvPr/>
        </p:nvSpPr>
        <p:spPr>
          <a:xfrm>
            <a:off x="299681" y="-12387"/>
            <a:ext cx="5292736" cy="461665"/>
          </a:xfrm>
          <a:prstGeom prst="rect">
            <a:avLst/>
          </a:prstGeom>
          <a:noFill/>
        </p:spPr>
        <p:txBody>
          <a:bodyPr wrap="square">
            <a:spAutoFit/>
          </a:bodyPr>
          <a:lstStyle/>
          <a:p>
            <a:r>
              <a:rPr kumimoji="1" lang="ja-JP" altLang="en-US" sz="2400" dirty="0"/>
              <a:t>画面設計（プロフィール変更画面）</a:t>
            </a:r>
            <a:endParaRPr kumimoji="1" lang="en-US" altLang="ja-JP" sz="2400" dirty="0"/>
          </a:p>
        </p:txBody>
      </p:sp>
      <p:sp>
        <p:nvSpPr>
          <p:cNvPr id="13" name="テキスト ボックス 12">
            <a:extLst>
              <a:ext uri="{FF2B5EF4-FFF2-40B4-BE49-F238E27FC236}">
                <a16:creationId xmlns:a16="http://schemas.microsoft.com/office/drawing/2014/main" id="{1819F224-2F9F-4A49-9644-CEB18D44E920}"/>
              </a:ext>
            </a:extLst>
          </p:cNvPr>
          <p:cNvSpPr txBox="1"/>
          <p:nvPr/>
        </p:nvSpPr>
        <p:spPr>
          <a:xfrm>
            <a:off x="3313043" y="821635"/>
            <a:ext cx="5393635" cy="2308324"/>
          </a:xfrm>
          <a:prstGeom prst="rect">
            <a:avLst/>
          </a:prstGeom>
          <a:noFill/>
        </p:spPr>
        <p:txBody>
          <a:bodyPr wrap="square" rtlCol="0">
            <a:spAutoFit/>
          </a:bodyPr>
          <a:lstStyle/>
          <a:p>
            <a:r>
              <a:rPr kumimoji="1" lang="ja-JP" altLang="en-US" dirty="0"/>
              <a:t>顧客の情報を顧客自身で変更できます。</a:t>
            </a:r>
            <a:endParaRPr kumimoji="1" lang="en-US" altLang="ja-JP" dirty="0"/>
          </a:p>
          <a:p>
            <a:r>
              <a:rPr kumimoji="1" lang="ja-JP" altLang="en-US" dirty="0"/>
              <a:t>名前、郵便番号、住所、電話番号、メールアドレス、クレジットカード番号ははじめから現在のものが表示されています。</a:t>
            </a:r>
            <a:endParaRPr kumimoji="1" lang="en-US" altLang="ja-JP" dirty="0"/>
          </a:p>
          <a:p>
            <a:r>
              <a:rPr kumimoji="1" lang="ja-JP" altLang="en-US" dirty="0"/>
              <a:t>必須項目、必須項目未入力時のエラー、パスワードが同じときのエラーは新規登録画面と同じです。</a:t>
            </a:r>
            <a:endParaRPr kumimoji="1" lang="en-US" altLang="ja-JP" dirty="0"/>
          </a:p>
          <a:p>
            <a:r>
              <a:rPr kumimoji="1" lang="ja-JP" altLang="en-US" dirty="0"/>
              <a:t>変更を保存するとデータが最新のものに更新され、マイページに遷移します。</a:t>
            </a:r>
          </a:p>
        </p:txBody>
      </p:sp>
      <p:sp>
        <p:nvSpPr>
          <p:cNvPr id="2" name="フッター プレースホルダー 1">
            <a:extLst>
              <a:ext uri="{FF2B5EF4-FFF2-40B4-BE49-F238E27FC236}">
                <a16:creationId xmlns:a16="http://schemas.microsoft.com/office/drawing/2014/main" id="{1A5D5052-7CCB-4799-9136-E842C33A805F}"/>
              </a:ext>
            </a:extLst>
          </p:cNvPr>
          <p:cNvSpPr>
            <a:spLocks noGrp="1"/>
          </p:cNvSpPr>
          <p:nvPr>
            <p:ph type="ftr" sz="quarter" idx="11"/>
          </p:nvPr>
        </p:nvSpPr>
        <p:spPr>
          <a:xfrm>
            <a:off x="2932457" y="6492875"/>
            <a:ext cx="3279085"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801DDA8F-9172-4B04-994B-EC96F9595F8B}"/>
              </a:ext>
            </a:extLst>
          </p:cNvPr>
          <p:cNvSpPr>
            <a:spLocks noGrp="1"/>
          </p:cNvSpPr>
          <p:nvPr>
            <p:ph type="sldNum" sz="quarter" idx="12"/>
          </p:nvPr>
        </p:nvSpPr>
        <p:spPr>
          <a:xfrm>
            <a:off x="6457950" y="6502123"/>
            <a:ext cx="2057400" cy="365125"/>
          </a:xfrm>
        </p:spPr>
        <p:txBody>
          <a:bodyPr/>
          <a:lstStyle/>
          <a:p>
            <a:fld id="{B492B39E-5D26-4CDD-90EB-7B1A5ECBF575}" type="slidenum">
              <a:rPr kumimoji="1" lang="ja-JP" altLang="en-US" smtClean="0"/>
              <a:t>15</a:t>
            </a:fld>
            <a:endParaRPr kumimoji="1" lang="ja-JP" altLang="en-US"/>
          </a:p>
        </p:txBody>
      </p:sp>
    </p:spTree>
    <p:extLst>
      <p:ext uri="{BB962C8B-B14F-4D97-AF65-F5344CB8AC3E}">
        <p14:creationId xmlns:p14="http://schemas.microsoft.com/office/powerpoint/2010/main" val="4133435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DD0280F5-6A54-4199-9E00-CE0A90BB8874}"/>
              </a:ext>
            </a:extLst>
          </p:cNvPr>
          <p:cNvSpPr>
            <a:spLocks noGrp="1"/>
          </p:cNvSpPr>
          <p:nvPr>
            <p:ph type="ftr" sz="quarter" idx="11"/>
          </p:nvPr>
        </p:nvSpPr>
        <p:spPr>
          <a:xfrm>
            <a:off x="2857500" y="6492875"/>
            <a:ext cx="3428999"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5" name="スライド番号プレースホルダー 4">
            <a:extLst>
              <a:ext uri="{FF2B5EF4-FFF2-40B4-BE49-F238E27FC236}">
                <a16:creationId xmlns:a16="http://schemas.microsoft.com/office/drawing/2014/main" id="{D35FE423-F86A-49EF-928E-BFC641459D55}"/>
              </a:ext>
            </a:extLst>
          </p:cNvPr>
          <p:cNvSpPr>
            <a:spLocks noGrp="1"/>
          </p:cNvSpPr>
          <p:nvPr>
            <p:ph type="sldNum" sz="quarter" idx="12"/>
          </p:nvPr>
        </p:nvSpPr>
        <p:spPr>
          <a:xfrm>
            <a:off x="6457950" y="6488871"/>
            <a:ext cx="2057400" cy="365125"/>
          </a:xfrm>
        </p:spPr>
        <p:txBody>
          <a:bodyPr/>
          <a:lstStyle/>
          <a:p>
            <a:fld id="{B492B39E-5D26-4CDD-90EB-7B1A5ECBF575}" type="slidenum">
              <a:rPr kumimoji="1" lang="ja-JP" altLang="en-US" smtClean="0"/>
              <a:t>16</a:t>
            </a:fld>
            <a:endParaRPr kumimoji="1" lang="ja-JP" altLang="en-US"/>
          </a:p>
        </p:txBody>
      </p:sp>
      <p:grpSp>
        <p:nvGrpSpPr>
          <p:cNvPr id="6" name="グループ化 5">
            <a:extLst>
              <a:ext uri="{FF2B5EF4-FFF2-40B4-BE49-F238E27FC236}">
                <a16:creationId xmlns:a16="http://schemas.microsoft.com/office/drawing/2014/main" id="{09B4A0A2-55AC-41BB-B572-5CBA87A22E9B}"/>
              </a:ext>
            </a:extLst>
          </p:cNvPr>
          <p:cNvGrpSpPr/>
          <p:nvPr/>
        </p:nvGrpSpPr>
        <p:grpSpPr>
          <a:xfrm>
            <a:off x="0" y="918"/>
            <a:ext cx="9145704" cy="462317"/>
            <a:chOff x="0" y="0"/>
            <a:chExt cx="12194272" cy="616422"/>
          </a:xfrm>
        </p:grpSpPr>
        <p:pic>
          <p:nvPicPr>
            <p:cNvPr id="7" name="図 6">
              <a:extLst>
                <a:ext uri="{FF2B5EF4-FFF2-40B4-BE49-F238E27FC236}">
                  <a16:creationId xmlns:a16="http://schemas.microsoft.com/office/drawing/2014/main" id="{6CF2CAB5-2F31-4403-B7D8-9748522EA057}"/>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8" name="直線コネクタ 7">
              <a:extLst>
                <a:ext uri="{FF2B5EF4-FFF2-40B4-BE49-F238E27FC236}">
                  <a16:creationId xmlns:a16="http://schemas.microsoft.com/office/drawing/2014/main" id="{D274C718-EEA8-4FA6-8F16-AF5BD88483D7}"/>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041D31CD-25BD-4F06-AA5E-5EE49C58EA6A}"/>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5C1C3C8F-CEE5-401E-A735-88C04A011138}"/>
              </a:ext>
            </a:extLst>
          </p:cNvPr>
          <p:cNvSpPr txBox="1"/>
          <p:nvPr/>
        </p:nvSpPr>
        <p:spPr>
          <a:xfrm>
            <a:off x="299681" y="-12387"/>
            <a:ext cx="5571032" cy="461665"/>
          </a:xfrm>
          <a:prstGeom prst="rect">
            <a:avLst/>
          </a:prstGeom>
          <a:noFill/>
        </p:spPr>
        <p:txBody>
          <a:bodyPr wrap="square">
            <a:spAutoFit/>
          </a:bodyPr>
          <a:lstStyle/>
          <a:p>
            <a:r>
              <a:rPr kumimoji="1" lang="ja-JP" altLang="en-US" sz="2400" dirty="0"/>
              <a:t>テスト結果（プロフィール変更画面）</a:t>
            </a:r>
            <a:endParaRPr kumimoji="1" lang="en-US" altLang="ja-JP" sz="2400" dirty="0"/>
          </a:p>
        </p:txBody>
      </p:sp>
      <p:graphicFrame>
        <p:nvGraphicFramePr>
          <p:cNvPr id="11" name="オブジェクト 10">
            <a:extLst>
              <a:ext uri="{FF2B5EF4-FFF2-40B4-BE49-F238E27FC236}">
                <a16:creationId xmlns:a16="http://schemas.microsoft.com/office/drawing/2014/main" id="{01F6D5E4-E1FB-42DD-900D-5F6155299929}"/>
              </a:ext>
            </a:extLst>
          </p:cNvPr>
          <p:cNvGraphicFramePr>
            <a:graphicFrameLocks noChangeAspect="1"/>
          </p:cNvGraphicFramePr>
          <p:nvPr>
            <p:extLst>
              <p:ext uri="{D42A27DB-BD31-4B8C-83A1-F6EECF244321}">
                <p14:modId xmlns:p14="http://schemas.microsoft.com/office/powerpoint/2010/main" val="142569618"/>
              </p:ext>
            </p:extLst>
          </p:nvPr>
        </p:nvGraphicFramePr>
        <p:xfrm>
          <a:off x="992584" y="1564334"/>
          <a:ext cx="7158829" cy="2127388"/>
        </p:xfrm>
        <a:graphic>
          <a:graphicData uri="http://schemas.openxmlformats.org/presentationml/2006/ole">
            <mc:AlternateContent xmlns:mc="http://schemas.openxmlformats.org/markup-compatibility/2006">
              <mc:Choice xmlns:v="urn:schemas-microsoft-com:vml" Requires="v">
                <p:oleObj name="Worksheet" r:id="rId3" imgW="4038752" imgH="1200221" progId="Excel.Sheet.12">
                  <p:embed/>
                </p:oleObj>
              </mc:Choice>
              <mc:Fallback>
                <p:oleObj name="Worksheet" r:id="rId3" imgW="4038752" imgH="1200221" progId="Excel.Sheet.12">
                  <p:embed/>
                  <p:pic>
                    <p:nvPicPr>
                      <p:cNvPr id="0" name=""/>
                      <p:cNvPicPr/>
                      <p:nvPr/>
                    </p:nvPicPr>
                    <p:blipFill>
                      <a:blip r:embed="rId4"/>
                      <a:stretch>
                        <a:fillRect/>
                      </a:stretch>
                    </p:blipFill>
                    <p:spPr>
                      <a:xfrm>
                        <a:off x="992584" y="1564334"/>
                        <a:ext cx="7158829" cy="2127388"/>
                      </a:xfrm>
                      <a:prstGeom prst="rect">
                        <a:avLst/>
                      </a:prstGeom>
                    </p:spPr>
                  </p:pic>
                </p:oleObj>
              </mc:Fallback>
            </mc:AlternateContent>
          </a:graphicData>
        </a:graphic>
      </p:graphicFrame>
      <p:sp>
        <p:nvSpPr>
          <p:cNvPr id="12" name="テキスト ボックス 11">
            <a:extLst>
              <a:ext uri="{FF2B5EF4-FFF2-40B4-BE49-F238E27FC236}">
                <a16:creationId xmlns:a16="http://schemas.microsoft.com/office/drawing/2014/main" id="{A490D666-B1B9-456F-90F9-383B9CE41A34}"/>
              </a:ext>
            </a:extLst>
          </p:cNvPr>
          <p:cNvSpPr txBox="1"/>
          <p:nvPr/>
        </p:nvSpPr>
        <p:spPr>
          <a:xfrm>
            <a:off x="992584" y="4166966"/>
            <a:ext cx="4578626" cy="1200329"/>
          </a:xfrm>
          <a:prstGeom prst="rect">
            <a:avLst/>
          </a:prstGeom>
          <a:noFill/>
        </p:spPr>
        <p:txBody>
          <a:bodyPr wrap="square">
            <a:spAutoFit/>
          </a:bodyPr>
          <a:lstStyle/>
          <a:p>
            <a:r>
              <a:rPr kumimoji="1" lang="ja-JP" altLang="en-US" dirty="0"/>
              <a:t>バグ原因：入力文字上限下限未定義</a:t>
            </a:r>
            <a:endParaRPr kumimoji="1" lang="en-US" altLang="ja-JP" dirty="0"/>
          </a:p>
          <a:p>
            <a:r>
              <a:rPr kumimoji="1" lang="en-US" altLang="ja-JP" dirty="0"/>
              <a:t>		</a:t>
            </a:r>
            <a:r>
              <a:rPr kumimoji="1" lang="ja-JP" altLang="en-US" dirty="0"/>
              <a:t>　入力文字種未定義</a:t>
            </a:r>
            <a:endParaRPr kumimoji="1" lang="en-US" altLang="ja-JP" dirty="0"/>
          </a:p>
          <a:p>
            <a:r>
              <a:rPr kumimoji="1" lang="en-US" altLang="ja-JP" dirty="0"/>
              <a:t>		</a:t>
            </a:r>
            <a:r>
              <a:rPr kumimoji="1" lang="ja-JP" altLang="en-US" dirty="0"/>
              <a:t>　</a:t>
            </a:r>
            <a:r>
              <a:rPr kumimoji="1" lang="en-US" altLang="ja-JP" dirty="0"/>
              <a:t>DB</a:t>
            </a:r>
            <a:r>
              <a:rPr kumimoji="1" lang="ja-JP" altLang="en-US" dirty="0"/>
              <a:t>切断時対応</a:t>
            </a:r>
            <a:endParaRPr kumimoji="1" lang="en-US" altLang="ja-JP" dirty="0"/>
          </a:p>
          <a:p>
            <a:r>
              <a:rPr kumimoji="1" lang="en-US" altLang="ja-JP" dirty="0"/>
              <a:t>		</a:t>
            </a:r>
            <a:r>
              <a:rPr kumimoji="1" lang="ja-JP" altLang="en-US" dirty="0"/>
              <a:t>　直接</a:t>
            </a:r>
            <a:r>
              <a:rPr kumimoji="1" lang="en-US" altLang="ja-JP" dirty="0"/>
              <a:t>URL</a:t>
            </a:r>
            <a:r>
              <a:rPr kumimoji="1" lang="ja-JP" altLang="en-US" dirty="0"/>
              <a:t>入力</a:t>
            </a:r>
          </a:p>
        </p:txBody>
      </p:sp>
    </p:spTree>
    <p:extLst>
      <p:ext uri="{BB962C8B-B14F-4D97-AF65-F5344CB8AC3E}">
        <p14:creationId xmlns:p14="http://schemas.microsoft.com/office/powerpoint/2010/main" val="3239824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3DF4ECDF-F0AA-43F5-A42E-D3210F14A041}"/>
              </a:ext>
            </a:extLst>
          </p:cNvPr>
          <p:cNvGrpSpPr/>
          <p:nvPr/>
        </p:nvGrpSpPr>
        <p:grpSpPr>
          <a:xfrm>
            <a:off x="0" y="919"/>
            <a:ext cx="9145704" cy="462317"/>
            <a:chOff x="0" y="0"/>
            <a:chExt cx="12194272" cy="616422"/>
          </a:xfrm>
        </p:grpSpPr>
        <p:pic>
          <p:nvPicPr>
            <p:cNvPr id="5" name="図 4">
              <a:extLst>
                <a:ext uri="{FF2B5EF4-FFF2-40B4-BE49-F238E27FC236}">
                  <a16:creationId xmlns:a16="http://schemas.microsoft.com/office/drawing/2014/main" id="{5E41E04B-8F30-48FD-A31F-49508CD900C9}"/>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671B79D3-F73E-4ADA-B582-B1C9BCA2EF9A}"/>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B019E1E0-95C4-4C10-B943-557E6891A7E9}"/>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11" name="図 10">
            <a:extLst>
              <a:ext uri="{FF2B5EF4-FFF2-40B4-BE49-F238E27FC236}">
                <a16:creationId xmlns:a16="http://schemas.microsoft.com/office/drawing/2014/main" id="{00000000-0008-0000-0100-000011000000}"/>
              </a:ext>
            </a:extLst>
          </p:cNvPr>
          <p:cNvPicPr>
            <a:picLocks noChangeAspect="1"/>
          </p:cNvPicPr>
          <p:nvPr/>
        </p:nvPicPr>
        <p:blipFill rotWithShape="1">
          <a:blip r:embed="rId3"/>
          <a:srcRect t="13315" r="8152" b="41059"/>
          <a:stretch/>
        </p:blipFill>
        <p:spPr>
          <a:xfrm>
            <a:off x="0" y="4964658"/>
            <a:ext cx="5258322" cy="1558106"/>
          </a:xfrm>
          <a:prstGeom prst="rect">
            <a:avLst/>
          </a:prstGeom>
        </p:spPr>
      </p:pic>
      <p:grpSp>
        <p:nvGrpSpPr>
          <p:cNvPr id="17" name="グループ化 16">
            <a:extLst>
              <a:ext uri="{FF2B5EF4-FFF2-40B4-BE49-F238E27FC236}">
                <a16:creationId xmlns:a16="http://schemas.microsoft.com/office/drawing/2014/main" id="{EFEA3FDC-0EC4-470F-88E9-FDCE83B1A7CB}"/>
              </a:ext>
            </a:extLst>
          </p:cNvPr>
          <p:cNvGrpSpPr/>
          <p:nvPr/>
        </p:nvGrpSpPr>
        <p:grpSpPr>
          <a:xfrm>
            <a:off x="0" y="1071173"/>
            <a:ext cx="5259389" cy="2831868"/>
            <a:chOff x="-1704" y="0"/>
            <a:chExt cx="8403582" cy="4524829"/>
          </a:xfrm>
        </p:grpSpPr>
        <p:pic>
          <p:nvPicPr>
            <p:cNvPr id="15" name="図 14">
              <a:extLst>
                <a:ext uri="{FF2B5EF4-FFF2-40B4-BE49-F238E27FC236}">
                  <a16:creationId xmlns:a16="http://schemas.microsoft.com/office/drawing/2014/main" id="{5E8BFDAF-6543-4699-B651-7F3CC7750F79}"/>
                </a:ext>
              </a:extLst>
            </p:cNvPr>
            <p:cNvPicPr>
              <a:picLocks noChangeAspect="1"/>
            </p:cNvPicPr>
            <p:nvPr/>
          </p:nvPicPr>
          <p:blipFill rotWithShape="1">
            <a:blip r:embed="rId4"/>
            <a:srcRect l="57" t="86895" r="8060" b="5258"/>
            <a:stretch/>
          </p:blipFill>
          <p:spPr>
            <a:xfrm>
              <a:off x="0" y="4121445"/>
              <a:ext cx="8401878" cy="403384"/>
            </a:xfrm>
            <a:prstGeom prst="rect">
              <a:avLst/>
            </a:prstGeom>
          </p:spPr>
        </p:pic>
        <p:pic>
          <p:nvPicPr>
            <p:cNvPr id="13" name="図 12">
              <a:extLst>
                <a:ext uri="{FF2B5EF4-FFF2-40B4-BE49-F238E27FC236}">
                  <a16:creationId xmlns:a16="http://schemas.microsoft.com/office/drawing/2014/main" id="{CECA2C83-C469-4472-A940-FF4E55C50B1E}"/>
                </a:ext>
              </a:extLst>
            </p:cNvPr>
            <p:cNvPicPr>
              <a:picLocks noChangeAspect="1"/>
            </p:cNvPicPr>
            <p:nvPr/>
          </p:nvPicPr>
          <p:blipFill rotWithShape="1">
            <a:blip r:embed="rId5"/>
            <a:srcRect t="13921" r="8097" b="6427"/>
            <a:stretch/>
          </p:blipFill>
          <p:spPr>
            <a:xfrm>
              <a:off x="-1704" y="0"/>
              <a:ext cx="8403582" cy="4094923"/>
            </a:xfrm>
            <a:prstGeom prst="rect">
              <a:avLst/>
            </a:prstGeom>
          </p:spPr>
        </p:pic>
      </p:grpSp>
      <p:sp>
        <p:nvSpPr>
          <p:cNvPr id="18" name="テキスト ボックス 17">
            <a:extLst>
              <a:ext uri="{FF2B5EF4-FFF2-40B4-BE49-F238E27FC236}">
                <a16:creationId xmlns:a16="http://schemas.microsoft.com/office/drawing/2014/main" id="{5F99F9E9-2BAE-4BF6-874C-E475A2AC57DA}"/>
              </a:ext>
            </a:extLst>
          </p:cNvPr>
          <p:cNvSpPr txBox="1"/>
          <p:nvPr/>
        </p:nvSpPr>
        <p:spPr>
          <a:xfrm>
            <a:off x="119270" y="624729"/>
            <a:ext cx="3419060" cy="369316"/>
          </a:xfrm>
          <a:prstGeom prst="rect">
            <a:avLst/>
          </a:prstGeom>
          <a:noFill/>
        </p:spPr>
        <p:txBody>
          <a:bodyPr wrap="square" rtlCol="0">
            <a:spAutoFit/>
          </a:bodyPr>
          <a:lstStyle/>
          <a:p>
            <a:r>
              <a:rPr kumimoji="1" lang="ja-JP" altLang="en-US" dirty="0"/>
              <a:t>ブック購入ページ</a:t>
            </a:r>
          </a:p>
        </p:txBody>
      </p:sp>
      <p:sp>
        <p:nvSpPr>
          <p:cNvPr id="19" name="テキスト ボックス 18">
            <a:extLst>
              <a:ext uri="{FF2B5EF4-FFF2-40B4-BE49-F238E27FC236}">
                <a16:creationId xmlns:a16="http://schemas.microsoft.com/office/drawing/2014/main" id="{E273A41A-68F1-4396-8A94-29281F6E419C}"/>
              </a:ext>
            </a:extLst>
          </p:cNvPr>
          <p:cNvSpPr txBox="1"/>
          <p:nvPr/>
        </p:nvSpPr>
        <p:spPr>
          <a:xfrm>
            <a:off x="119270" y="4491623"/>
            <a:ext cx="3260034" cy="369332"/>
          </a:xfrm>
          <a:prstGeom prst="rect">
            <a:avLst/>
          </a:prstGeom>
          <a:noFill/>
        </p:spPr>
        <p:txBody>
          <a:bodyPr wrap="square" rtlCol="0">
            <a:spAutoFit/>
          </a:bodyPr>
          <a:lstStyle/>
          <a:p>
            <a:r>
              <a:rPr kumimoji="1" lang="ja-JP" altLang="en-US" dirty="0"/>
              <a:t>マイブック一覧ページ</a:t>
            </a:r>
          </a:p>
        </p:txBody>
      </p:sp>
      <p:sp>
        <p:nvSpPr>
          <p:cNvPr id="21" name="テキスト ボックス 20">
            <a:extLst>
              <a:ext uri="{FF2B5EF4-FFF2-40B4-BE49-F238E27FC236}">
                <a16:creationId xmlns:a16="http://schemas.microsoft.com/office/drawing/2014/main" id="{4B629E6B-1F5E-4972-8616-3EEB27BD9E8E}"/>
              </a:ext>
            </a:extLst>
          </p:cNvPr>
          <p:cNvSpPr txBox="1"/>
          <p:nvPr/>
        </p:nvSpPr>
        <p:spPr>
          <a:xfrm>
            <a:off x="5618922" y="1112493"/>
            <a:ext cx="3419061" cy="5632311"/>
          </a:xfrm>
          <a:prstGeom prst="rect">
            <a:avLst/>
          </a:prstGeom>
          <a:noFill/>
        </p:spPr>
        <p:txBody>
          <a:bodyPr wrap="square" rtlCol="0">
            <a:spAutoFit/>
          </a:bodyPr>
          <a:lstStyle/>
          <a:p>
            <a:r>
              <a:rPr kumimoji="1" lang="ja-JP" altLang="en-US" dirty="0"/>
              <a:t>ブック購入ページ（本一覧）では販売されている本の一覧が表示されます。</a:t>
            </a:r>
            <a:endParaRPr kumimoji="1" lang="en-US" altLang="ja-JP" dirty="0"/>
          </a:p>
          <a:p>
            <a:r>
              <a:rPr kumimoji="1" lang="ja-JP" altLang="en-US" dirty="0"/>
              <a:t>買いたい本にチェックをつけ、購入ボタンをクリックすることで購入可能です。</a:t>
            </a:r>
            <a:endParaRPr kumimoji="1" lang="en-US" altLang="ja-JP" dirty="0"/>
          </a:p>
          <a:p>
            <a:endParaRPr kumimoji="1" lang="en-US" altLang="ja-JP" dirty="0"/>
          </a:p>
          <a:p>
            <a:r>
              <a:rPr kumimoji="1" lang="ja-JP" altLang="en-US" dirty="0"/>
              <a:t>購入した本はマイブック一覧ページで閲覧できます。</a:t>
            </a:r>
            <a:endParaRPr kumimoji="1" lang="en-US" altLang="ja-JP" dirty="0"/>
          </a:p>
          <a:p>
            <a:r>
              <a:rPr kumimoji="1" lang="ja-JP" altLang="en-US" dirty="0"/>
              <a:t>マイブック一覧ページはいわゆる本棚のような機能です。</a:t>
            </a:r>
            <a:endParaRPr kumimoji="1" lang="en-US" altLang="ja-JP" dirty="0"/>
          </a:p>
          <a:p>
            <a:endParaRPr kumimoji="1" lang="en-US" altLang="ja-JP" dirty="0"/>
          </a:p>
          <a:p>
            <a:r>
              <a:rPr kumimoji="1" lang="ja-JP" altLang="en-US" dirty="0"/>
              <a:t>追加購入ボタンを押すことで</a:t>
            </a:r>
          </a:p>
          <a:p>
            <a:r>
              <a:rPr kumimoji="1" lang="ja-JP" altLang="en-US" dirty="0"/>
              <a:t>ブック購入ページに遷移し、新たに本を購入することができます。</a:t>
            </a:r>
            <a:endParaRPr kumimoji="1" lang="en-US" altLang="ja-JP" dirty="0"/>
          </a:p>
          <a:p>
            <a:endParaRPr kumimoji="1" lang="en-US" altLang="ja-JP" dirty="0"/>
          </a:p>
          <a:p>
            <a:r>
              <a:rPr kumimoji="1" lang="ja-JP" altLang="en-US" dirty="0"/>
              <a:t>左上のマイページ、マイブック、ブック購入ボタンを押すとそれぞれのページに遷移します。</a:t>
            </a:r>
            <a:endParaRPr kumimoji="1" lang="en-US" altLang="ja-JP" dirty="0"/>
          </a:p>
        </p:txBody>
      </p:sp>
      <p:sp>
        <p:nvSpPr>
          <p:cNvPr id="23" name="テキスト ボックス 22">
            <a:extLst>
              <a:ext uri="{FF2B5EF4-FFF2-40B4-BE49-F238E27FC236}">
                <a16:creationId xmlns:a16="http://schemas.microsoft.com/office/drawing/2014/main" id="{FDA1FC43-E126-4A8C-93FD-3D8F38E5E3EE}"/>
              </a:ext>
            </a:extLst>
          </p:cNvPr>
          <p:cNvSpPr txBox="1"/>
          <p:nvPr/>
        </p:nvSpPr>
        <p:spPr>
          <a:xfrm>
            <a:off x="299681" y="14117"/>
            <a:ext cx="5292736" cy="461665"/>
          </a:xfrm>
          <a:prstGeom prst="rect">
            <a:avLst/>
          </a:prstGeom>
          <a:noFill/>
        </p:spPr>
        <p:txBody>
          <a:bodyPr wrap="square">
            <a:spAutoFit/>
          </a:bodyPr>
          <a:lstStyle/>
          <a:p>
            <a:r>
              <a:rPr kumimoji="1" lang="ja-JP" altLang="en-US" sz="2400" dirty="0"/>
              <a:t>画面設計（ブック画面）</a:t>
            </a:r>
            <a:endParaRPr kumimoji="1" lang="en-US" altLang="ja-JP" sz="2400" dirty="0"/>
          </a:p>
        </p:txBody>
      </p:sp>
      <p:sp>
        <p:nvSpPr>
          <p:cNvPr id="2" name="フッター プレースホルダー 1">
            <a:extLst>
              <a:ext uri="{FF2B5EF4-FFF2-40B4-BE49-F238E27FC236}">
                <a16:creationId xmlns:a16="http://schemas.microsoft.com/office/drawing/2014/main" id="{B08BAA87-3D36-488C-8B60-4435D8C2E191}"/>
              </a:ext>
            </a:extLst>
          </p:cNvPr>
          <p:cNvSpPr>
            <a:spLocks noGrp="1"/>
          </p:cNvSpPr>
          <p:nvPr>
            <p:ph type="ftr" sz="quarter" idx="11"/>
          </p:nvPr>
        </p:nvSpPr>
        <p:spPr>
          <a:xfrm>
            <a:off x="2919205" y="6492875"/>
            <a:ext cx="3305589"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46EA1F3E-2126-42E4-B2F7-AA6900A1212A}"/>
              </a:ext>
            </a:extLst>
          </p:cNvPr>
          <p:cNvSpPr>
            <a:spLocks noGrp="1"/>
          </p:cNvSpPr>
          <p:nvPr>
            <p:ph type="sldNum" sz="quarter" idx="12"/>
          </p:nvPr>
        </p:nvSpPr>
        <p:spPr>
          <a:xfrm>
            <a:off x="6457950" y="6488871"/>
            <a:ext cx="2057400" cy="365125"/>
          </a:xfrm>
        </p:spPr>
        <p:txBody>
          <a:bodyPr/>
          <a:lstStyle/>
          <a:p>
            <a:fld id="{B492B39E-5D26-4CDD-90EB-7B1A5ECBF575}" type="slidenum">
              <a:rPr kumimoji="1" lang="ja-JP" altLang="en-US" smtClean="0"/>
              <a:t>17</a:t>
            </a:fld>
            <a:endParaRPr kumimoji="1" lang="ja-JP" altLang="en-US" dirty="0"/>
          </a:p>
        </p:txBody>
      </p:sp>
    </p:spTree>
    <p:extLst>
      <p:ext uri="{BB962C8B-B14F-4D97-AF65-F5344CB8AC3E}">
        <p14:creationId xmlns:p14="http://schemas.microsoft.com/office/powerpoint/2010/main" val="1209341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62AF4E7-46A5-465C-A86F-BA44ED9A0D2E}"/>
              </a:ext>
            </a:extLst>
          </p:cNvPr>
          <p:cNvGrpSpPr/>
          <p:nvPr/>
        </p:nvGrpSpPr>
        <p:grpSpPr>
          <a:xfrm>
            <a:off x="0" y="918"/>
            <a:ext cx="9145704" cy="462317"/>
            <a:chOff x="0" y="0"/>
            <a:chExt cx="12194272" cy="616422"/>
          </a:xfrm>
        </p:grpSpPr>
        <p:pic>
          <p:nvPicPr>
            <p:cNvPr id="5" name="図 4">
              <a:extLst>
                <a:ext uri="{FF2B5EF4-FFF2-40B4-BE49-F238E27FC236}">
                  <a16:creationId xmlns:a16="http://schemas.microsoft.com/office/drawing/2014/main" id="{13930B0B-0AA7-4673-B282-410AED96C7C5}"/>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6DDC5EA2-0157-4E2B-BB47-91C61820942B}"/>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4F54B875-22FC-4AD1-814F-7A725E6B0079}"/>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00000000-0008-0000-0100-00009F000000}"/>
              </a:ext>
            </a:extLst>
          </p:cNvPr>
          <p:cNvGrpSpPr/>
          <p:nvPr/>
        </p:nvGrpSpPr>
        <p:grpSpPr>
          <a:xfrm>
            <a:off x="460293" y="648090"/>
            <a:ext cx="8223414" cy="4334713"/>
            <a:chOff x="0" y="0"/>
            <a:chExt cx="11862000" cy="6022842"/>
          </a:xfrm>
        </p:grpSpPr>
        <p:pic>
          <p:nvPicPr>
            <p:cNvPr id="9" name="図 8">
              <a:extLst>
                <a:ext uri="{FF2B5EF4-FFF2-40B4-BE49-F238E27FC236}">
                  <a16:creationId xmlns:a16="http://schemas.microsoft.com/office/drawing/2014/main" id="{00000000-0008-0000-0100-0000A0000000}"/>
                </a:ext>
              </a:extLst>
            </p:cNvPr>
            <p:cNvPicPr>
              <a:picLocks noChangeAspect="1"/>
            </p:cNvPicPr>
            <p:nvPr/>
          </p:nvPicPr>
          <p:blipFill rotWithShape="1">
            <a:blip r:embed="rId3"/>
            <a:srcRect t="87168" r="4021" b="6065"/>
            <a:stretch/>
          </p:blipFill>
          <p:spPr>
            <a:xfrm>
              <a:off x="0" y="5552661"/>
              <a:ext cx="11862000" cy="470181"/>
            </a:xfrm>
            <a:prstGeom prst="rect">
              <a:avLst/>
            </a:prstGeom>
          </p:spPr>
        </p:pic>
        <p:pic>
          <p:nvPicPr>
            <p:cNvPr id="10" name="図 9">
              <a:extLst>
                <a:ext uri="{FF2B5EF4-FFF2-40B4-BE49-F238E27FC236}">
                  <a16:creationId xmlns:a16="http://schemas.microsoft.com/office/drawing/2014/main" id="{00000000-0008-0000-0100-0000A1000000}"/>
                </a:ext>
              </a:extLst>
            </p:cNvPr>
            <p:cNvPicPr>
              <a:picLocks noChangeAspect="1"/>
            </p:cNvPicPr>
            <p:nvPr/>
          </p:nvPicPr>
          <p:blipFill rotWithShape="1">
            <a:blip r:embed="rId4"/>
            <a:srcRect t="13509" r="2718" b="5679"/>
            <a:stretch/>
          </p:blipFill>
          <p:spPr>
            <a:xfrm>
              <a:off x="0" y="0"/>
              <a:ext cx="11860696" cy="5539409"/>
            </a:xfrm>
            <a:prstGeom prst="rect">
              <a:avLst/>
            </a:prstGeom>
          </p:spPr>
        </p:pic>
      </p:grpSp>
      <p:sp>
        <p:nvSpPr>
          <p:cNvPr id="11" name="テキスト ボックス 10">
            <a:extLst>
              <a:ext uri="{FF2B5EF4-FFF2-40B4-BE49-F238E27FC236}">
                <a16:creationId xmlns:a16="http://schemas.microsoft.com/office/drawing/2014/main" id="{A1EA5ED4-D39B-4E71-B73D-A57C47DD9021}"/>
              </a:ext>
            </a:extLst>
          </p:cNvPr>
          <p:cNvSpPr txBox="1"/>
          <p:nvPr/>
        </p:nvSpPr>
        <p:spPr>
          <a:xfrm>
            <a:off x="848140" y="1205947"/>
            <a:ext cx="437322" cy="369332"/>
          </a:xfrm>
          <a:prstGeom prst="rect">
            <a:avLst/>
          </a:prstGeom>
          <a:noFill/>
        </p:spPr>
        <p:txBody>
          <a:bodyPr wrap="square" rtlCol="0">
            <a:spAutoFit/>
          </a:bodyPr>
          <a:lstStyle/>
          <a:p>
            <a:r>
              <a:rPr kumimoji="1" lang="ja-JP" altLang="en-US" dirty="0">
                <a:solidFill>
                  <a:srgbClr val="FF0000"/>
                </a:solidFill>
              </a:rPr>
              <a:t>①</a:t>
            </a:r>
          </a:p>
        </p:txBody>
      </p:sp>
      <p:sp>
        <p:nvSpPr>
          <p:cNvPr id="12" name="テキスト ボックス 11">
            <a:extLst>
              <a:ext uri="{FF2B5EF4-FFF2-40B4-BE49-F238E27FC236}">
                <a16:creationId xmlns:a16="http://schemas.microsoft.com/office/drawing/2014/main" id="{607271AA-C907-4E9C-AA33-112652B57EC7}"/>
              </a:ext>
            </a:extLst>
          </p:cNvPr>
          <p:cNvSpPr txBox="1"/>
          <p:nvPr/>
        </p:nvSpPr>
        <p:spPr>
          <a:xfrm>
            <a:off x="1663149" y="1355340"/>
            <a:ext cx="377687" cy="369332"/>
          </a:xfrm>
          <a:prstGeom prst="rect">
            <a:avLst/>
          </a:prstGeom>
          <a:noFill/>
        </p:spPr>
        <p:txBody>
          <a:bodyPr wrap="square" rtlCol="0">
            <a:spAutoFit/>
          </a:bodyPr>
          <a:lstStyle/>
          <a:p>
            <a:r>
              <a:rPr kumimoji="1" lang="ja-JP" altLang="en-US" dirty="0">
                <a:solidFill>
                  <a:srgbClr val="FF0000"/>
                </a:solidFill>
              </a:rPr>
              <a:t>②</a:t>
            </a:r>
          </a:p>
        </p:txBody>
      </p:sp>
      <p:sp>
        <p:nvSpPr>
          <p:cNvPr id="13" name="テキスト ボックス 12">
            <a:extLst>
              <a:ext uri="{FF2B5EF4-FFF2-40B4-BE49-F238E27FC236}">
                <a16:creationId xmlns:a16="http://schemas.microsoft.com/office/drawing/2014/main" id="{3A890CED-748A-49D0-AD04-B3128E1EE25D}"/>
              </a:ext>
            </a:extLst>
          </p:cNvPr>
          <p:cNvSpPr txBox="1"/>
          <p:nvPr/>
        </p:nvSpPr>
        <p:spPr>
          <a:xfrm>
            <a:off x="6778505" y="1051404"/>
            <a:ext cx="377687" cy="369332"/>
          </a:xfrm>
          <a:prstGeom prst="rect">
            <a:avLst/>
          </a:prstGeom>
          <a:noFill/>
        </p:spPr>
        <p:txBody>
          <a:bodyPr wrap="square" rtlCol="0">
            <a:spAutoFit/>
          </a:bodyPr>
          <a:lstStyle/>
          <a:p>
            <a:r>
              <a:rPr kumimoji="1" lang="ja-JP" altLang="en-US" dirty="0">
                <a:solidFill>
                  <a:srgbClr val="FF0000"/>
                </a:solidFill>
              </a:rPr>
              <a:t>③</a:t>
            </a:r>
          </a:p>
        </p:txBody>
      </p:sp>
      <p:sp>
        <p:nvSpPr>
          <p:cNvPr id="14" name="テキスト ボックス 13">
            <a:extLst>
              <a:ext uri="{FF2B5EF4-FFF2-40B4-BE49-F238E27FC236}">
                <a16:creationId xmlns:a16="http://schemas.microsoft.com/office/drawing/2014/main" id="{98D9AD66-621B-44A3-A8B9-54F042200316}"/>
              </a:ext>
            </a:extLst>
          </p:cNvPr>
          <p:cNvSpPr txBox="1"/>
          <p:nvPr/>
        </p:nvSpPr>
        <p:spPr>
          <a:xfrm>
            <a:off x="6294799" y="4542491"/>
            <a:ext cx="377687" cy="369332"/>
          </a:xfrm>
          <a:prstGeom prst="rect">
            <a:avLst/>
          </a:prstGeom>
          <a:noFill/>
        </p:spPr>
        <p:txBody>
          <a:bodyPr wrap="square" rtlCol="0">
            <a:spAutoFit/>
          </a:bodyPr>
          <a:lstStyle/>
          <a:p>
            <a:r>
              <a:rPr kumimoji="1" lang="ja-JP" altLang="en-US" dirty="0">
                <a:solidFill>
                  <a:srgbClr val="FF0000"/>
                </a:solidFill>
              </a:rPr>
              <a:t>④</a:t>
            </a:r>
          </a:p>
        </p:txBody>
      </p:sp>
      <p:sp>
        <p:nvSpPr>
          <p:cNvPr id="15" name="テキスト ボックス 14">
            <a:extLst>
              <a:ext uri="{FF2B5EF4-FFF2-40B4-BE49-F238E27FC236}">
                <a16:creationId xmlns:a16="http://schemas.microsoft.com/office/drawing/2014/main" id="{7057301E-2E33-47DD-8817-C6DD36E37FB8}"/>
              </a:ext>
            </a:extLst>
          </p:cNvPr>
          <p:cNvSpPr txBox="1"/>
          <p:nvPr/>
        </p:nvSpPr>
        <p:spPr>
          <a:xfrm>
            <a:off x="1166191" y="5168348"/>
            <a:ext cx="7301948" cy="1200329"/>
          </a:xfrm>
          <a:prstGeom prst="rect">
            <a:avLst/>
          </a:prstGeom>
          <a:noFill/>
        </p:spPr>
        <p:txBody>
          <a:bodyPr wrap="square" rtlCol="0">
            <a:spAutoFit/>
          </a:bodyPr>
          <a:lstStyle/>
          <a:p>
            <a:r>
              <a:rPr kumimoji="1" lang="ja-JP" altLang="en-US" dirty="0"/>
              <a:t>本一覧とマイブック一覧のページには</a:t>
            </a:r>
            <a:r>
              <a:rPr kumimoji="1" lang="en-US" altLang="ja-JP" dirty="0"/>
              <a:t>4</a:t>
            </a:r>
            <a:r>
              <a:rPr kumimoji="1" lang="ja-JP" altLang="en-US" dirty="0"/>
              <a:t>つの機能がついています。</a:t>
            </a:r>
            <a:endParaRPr kumimoji="1" lang="en-US" altLang="ja-JP" dirty="0"/>
          </a:p>
          <a:p>
            <a:r>
              <a:rPr kumimoji="1" lang="ja-JP" altLang="en-US" dirty="0"/>
              <a:t>①表示件数変更機能　②カラムごとの昇順、降順変更機能</a:t>
            </a:r>
            <a:endParaRPr kumimoji="1" lang="en-US" altLang="ja-JP" dirty="0"/>
          </a:p>
          <a:p>
            <a:r>
              <a:rPr kumimoji="1" lang="ja-JP" altLang="en-US" dirty="0"/>
              <a:t>③検索機能　④ページ遷移機能</a:t>
            </a:r>
            <a:endParaRPr kumimoji="1" lang="en-US" altLang="ja-JP" dirty="0"/>
          </a:p>
          <a:p>
            <a:r>
              <a:rPr kumimoji="1" lang="ja-JP" altLang="en-US" dirty="0"/>
              <a:t>それぞれについて次ページ以降で詳しく説明していきます。</a:t>
            </a:r>
          </a:p>
        </p:txBody>
      </p:sp>
      <p:sp>
        <p:nvSpPr>
          <p:cNvPr id="16" name="テキスト ボックス 15">
            <a:extLst>
              <a:ext uri="{FF2B5EF4-FFF2-40B4-BE49-F238E27FC236}">
                <a16:creationId xmlns:a16="http://schemas.microsoft.com/office/drawing/2014/main" id="{9C2AEE61-5BE7-4606-969E-660DFE7A97FA}"/>
              </a:ext>
            </a:extLst>
          </p:cNvPr>
          <p:cNvSpPr txBox="1"/>
          <p:nvPr/>
        </p:nvSpPr>
        <p:spPr>
          <a:xfrm>
            <a:off x="299681" y="14117"/>
            <a:ext cx="5292736" cy="461665"/>
          </a:xfrm>
          <a:prstGeom prst="rect">
            <a:avLst/>
          </a:prstGeom>
          <a:noFill/>
        </p:spPr>
        <p:txBody>
          <a:bodyPr wrap="square">
            <a:spAutoFit/>
          </a:bodyPr>
          <a:lstStyle/>
          <a:p>
            <a:r>
              <a:rPr kumimoji="1" lang="ja-JP" altLang="en-US" sz="2400" dirty="0"/>
              <a:t>画面設計（ブック画面の機能）</a:t>
            </a:r>
            <a:endParaRPr kumimoji="1" lang="en-US" altLang="ja-JP" sz="2400" dirty="0"/>
          </a:p>
        </p:txBody>
      </p:sp>
      <p:sp>
        <p:nvSpPr>
          <p:cNvPr id="2" name="フッター プレースホルダー 1">
            <a:extLst>
              <a:ext uri="{FF2B5EF4-FFF2-40B4-BE49-F238E27FC236}">
                <a16:creationId xmlns:a16="http://schemas.microsoft.com/office/drawing/2014/main" id="{304A7B08-1598-4D41-930A-2B01B76AED50}"/>
              </a:ext>
            </a:extLst>
          </p:cNvPr>
          <p:cNvSpPr>
            <a:spLocks noGrp="1"/>
          </p:cNvSpPr>
          <p:nvPr>
            <p:ph type="ftr" sz="quarter" idx="11"/>
          </p:nvPr>
        </p:nvSpPr>
        <p:spPr>
          <a:xfrm>
            <a:off x="2938623" y="6503837"/>
            <a:ext cx="3265849" cy="365125"/>
          </a:xfrm>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3" name="スライド番号プレースホルダー 2">
            <a:extLst>
              <a:ext uri="{FF2B5EF4-FFF2-40B4-BE49-F238E27FC236}">
                <a16:creationId xmlns:a16="http://schemas.microsoft.com/office/drawing/2014/main" id="{4FE38BB4-F79E-4F22-8F57-51FE716629A0}"/>
              </a:ext>
            </a:extLst>
          </p:cNvPr>
          <p:cNvSpPr>
            <a:spLocks noGrp="1"/>
          </p:cNvSpPr>
          <p:nvPr>
            <p:ph type="sldNum" sz="quarter" idx="12"/>
          </p:nvPr>
        </p:nvSpPr>
        <p:spPr>
          <a:xfrm>
            <a:off x="6457950" y="6502123"/>
            <a:ext cx="2057400" cy="365125"/>
          </a:xfrm>
        </p:spPr>
        <p:txBody>
          <a:bodyPr/>
          <a:lstStyle/>
          <a:p>
            <a:fld id="{B492B39E-5D26-4CDD-90EB-7B1A5ECBF575}" type="slidenum">
              <a:rPr kumimoji="1" lang="ja-JP" altLang="en-US" smtClean="0"/>
              <a:t>18</a:t>
            </a:fld>
            <a:endParaRPr kumimoji="1" lang="ja-JP" altLang="en-US"/>
          </a:p>
        </p:txBody>
      </p:sp>
    </p:spTree>
    <p:extLst>
      <p:ext uri="{BB962C8B-B14F-4D97-AF65-F5344CB8AC3E}">
        <p14:creationId xmlns:p14="http://schemas.microsoft.com/office/powerpoint/2010/main" val="2489752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BACC3937-1754-48E5-8713-30C562ABB63B}"/>
              </a:ext>
            </a:extLst>
          </p:cNvPr>
          <p:cNvGrpSpPr/>
          <p:nvPr/>
        </p:nvGrpSpPr>
        <p:grpSpPr>
          <a:xfrm>
            <a:off x="0" y="918"/>
            <a:ext cx="9145704" cy="462317"/>
            <a:chOff x="0" y="0"/>
            <a:chExt cx="12194272" cy="616422"/>
          </a:xfrm>
        </p:grpSpPr>
        <p:pic>
          <p:nvPicPr>
            <p:cNvPr id="5" name="図 4">
              <a:extLst>
                <a:ext uri="{FF2B5EF4-FFF2-40B4-BE49-F238E27FC236}">
                  <a16:creationId xmlns:a16="http://schemas.microsoft.com/office/drawing/2014/main" id="{3BBDE4F3-E1FF-40F5-860E-E3394F89ADCA}"/>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5B7A73C9-F679-48A3-AEF7-25538602EB33}"/>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9E487F0-3097-49DD-BE39-42AAA2FA18B6}"/>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テキスト ボックス 7">
            <a:extLst>
              <a:ext uri="{FF2B5EF4-FFF2-40B4-BE49-F238E27FC236}">
                <a16:creationId xmlns:a16="http://schemas.microsoft.com/office/drawing/2014/main" id="{DD13DA52-D3EB-4E9A-B30F-6D31B8E4EE22}"/>
              </a:ext>
            </a:extLst>
          </p:cNvPr>
          <p:cNvSpPr txBox="1"/>
          <p:nvPr/>
        </p:nvSpPr>
        <p:spPr>
          <a:xfrm>
            <a:off x="299681" y="14117"/>
            <a:ext cx="5292736" cy="461665"/>
          </a:xfrm>
          <a:prstGeom prst="rect">
            <a:avLst/>
          </a:prstGeom>
          <a:noFill/>
        </p:spPr>
        <p:txBody>
          <a:bodyPr wrap="square">
            <a:spAutoFit/>
          </a:bodyPr>
          <a:lstStyle/>
          <a:p>
            <a:r>
              <a:rPr kumimoji="1" lang="ja-JP" altLang="en-US" sz="2400" dirty="0"/>
              <a:t>画面設計（ブック画面の機能）</a:t>
            </a:r>
            <a:endParaRPr kumimoji="1" lang="en-US" altLang="ja-JP" sz="2400" dirty="0"/>
          </a:p>
        </p:txBody>
      </p:sp>
      <p:pic>
        <p:nvPicPr>
          <p:cNvPr id="9" name="図 8">
            <a:extLst>
              <a:ext uri="{FF2B5EF4-FFF2-40B4-BE49-F238E27FC236}">
                <a16:creationId xmlns:a16="http://schemas.microsoft.com/office/drawing/2014/main" id="{00000000-0008-0000-0200-00000F000000}"/>
              </a:ext>
            </a:extLst>
          </p:cNvPr>
          <p:cNvPicPr>
            <a:picLocks noChangeAspect="1"/>
          </p:cNvPicPr>
          <p:nvPr/>
        </p:nvPicPr>
        <p:blipFill rotWithShape="1">
          <a:blip r:embed="rId3"/>
          <a:srcRect t="13496" r="4952" b="5765"/>
          <a:stretch/>
        </p:blipFill>
        <p:spPr>
          <a:xfrm>
            <a:off x="774" y="2426560"/>
            <a:ext cx="4269621" cy="2039133"/>
          </a:xfrm>
          <a:prstGeom prst="rect">
            <a:avLst/>
          </a:prstGeom>
        </p:spPr>
      </p:pic>
      <p:grpSp>
        <p:nvGrpSpPr>
          <p:cNvPr id="10" name="グループ化 9">
            <a:extLst>
              <a:ext uri="{FF2B5EF4-FFF2-40B4-BE49-F238E27FC236}">
                <a16:creationId xmlns:a16="http://schemas.microsoft.com/office/drawing/2014/main" id="{00000000-0008-0000-0200-00001A000000}"/>
              </a:ext>
            </a:extLst>
          </p:cNvPr>
          <p:cNvGrpSpPr/>
          <p:nvPr/>
        </p:nvGrpSpPr>
        <p:grpSpPr>
          <a:xfrm>
            <a:off x="4873606" y="2476267"/>
            <a:ext cx="4277743" cy="4023064"/>
            <a:chOff x="0" y="0"/>
            <a:chExt cx="7945886" cy="7472821"/>
          </a:xfrm>
        </p:grpSpPr>
        <p:pic>
          <p:nvPicPr>
            <p:cNvPr id="11" name="図 10">
              <a:extLst>
                <a:ext uri="{FF2B5EF4-FFF2-40B4-BE49-F238E27FC236}">
                  <a16:creationId xmlns:a16="http://schemas.microsoft.com/office/drawing/2014/main" id="{00000000-0008-0000-0200-00001B000000}"/>
                </a:ext>
              </a:extLst>
            </p:cNvPr>
            <p:cNvPicPr>
              <a:picLocks noChangeAspect="1"/>
            </p:cNvPicPr>
            <p:nvPr/>
          </p:nvPicPr>
          <p:blipFill rotWithShape="1">
            <a:blip r:embed="rId4"/>
            <a:srcRect t="13914" r="6753" b="7043"/>
            <a:stretch/>
          </p:blipFill>
          <p:spPr>
            <a:xfrm>
              <a:off x="13649" y="0"/>
              <a:ext cx="7932237" cy="3780429"/>
            </a:xfrm>
            <a:prstGeom prst="rect">
              <a:avLst/>
            </a:prstGeom>
          </p:spPr>
        </p:pic>
        <p:pic>
          <p:nvPicPr>
            <p:cNvPr id="12" name="図 11">
              <a:extLst>
                <a:ext uri="{FF2B5EF4-FFF2-40B4-BE49-F238E27FC236}">
                  <a16:creationId xmlns:a16="http://schemas.microsoft.com/office/drawing/2014/main" id="{00000000-0008-0000-0200-00001C000000}"/>
                </a:ext>
              </a:extLst>
            </p:cNvPr>
            <p:cNvPicPr>
              <a:picLocks noChangeAspect="1"/>
            </p:cNvPicPr>
            <p:nvPr/>
          </p:nvPicPr>
          <p:blipFill rotWithShape="1">
            <a:blip r:embed="rId5"/>
            <a:srcRect t="13315" r="7090" b="10031"/>
            <a:stretch/>
          </p:blipFill>
          <p:spPr>
            <a:xfrm>
              <a:off x="0" y="3794076"/>
              <a:ext cx="7930800" cy="3678745"/>
            </a:xfrm>
            <a:prstGeom prst="rect">
              <a:avLst/>
            </a:prstGeom>
          </p:spPr>
        </p:pic>
      </p:grpSp>
      <p:pic>
        <p:nvPicPr>
          <p:cNvPr id="14" name="図 13">
            <a:extLst>
              <a:ext uri="{FF2B5EF4-FFF2-40B4-BE49-F238E27FC236}">
                <a16:creationId xmlns:a16="http://schemas.microsoft.com/office/drawing/2014/main" id="{6207611E-3583-49C0-A80B-7D7260598F4E}"/>
              </a:ext>
            </a:extLst>
          </p:cNvPr>
          <p:cNvPicPr>
            <a:picLocks noChangeAspect="1"/>
          </p:cNvPicPr>
          <p:nvPr/>
        </p:nvPicPr>
        <p:blipFill rotWithShape="1">
          <a:blip r:embed="rId6"/>
          <a:srcRect l="10870" t="41300" r="73478" b="31891"/>
          <a:stretch/>
        </p:blipFill>
        <p:spPr>
          <a:xfrm>
            <a:off x="704349" y="1025221"/>
            <a:ext cx="1431235" cy="1378226"/>
          </a:xfrm>
          <a:prstGeom prst="rect">
            <a:avLst/>
          </a:prstGeom>
        </p:spPr>
      </p:pic>
      <p:pic>
        <p:nvPicPr>
          <p:cNvPr id="16" name="図 15">
            <a:extLst>
              <a:ext uri="{FF2B5EF4-FFF2-40B4-BE49-F238E27FC236}">
                <a16:creationId xmlns:a16="http://schemas.microsoft.com/office/drawing/2014/main" id="{EAA9E44C-C357-4710-BD2B-E07A17EED727}"/>
              </a:ext>
            </a:extLst>
          </p:cNvPr>
          <p:cNvPicPr>
            <a:picLocks noChangeAspect="1"/>
          </p:cNvPicPr>
          <p:nvPr/>
        </p:nvPicPr>
        <p:blipFill rotWithShape="1">
          <a:blip r:embed="rId7"/>
          <a:srcRect l="11159" t="40739" r="73623" b="32406"/>
          <a:stretch/>
        </p:blipFill>
        <p:spPr>
          <a:xfrm>
            <a:off x="5234607" y="1025221"/>
            <a:ext cx="1391479" cy="1380576"/>
          </a:xfrm>
          <a:prstGeom prst="rect">
            <a:avLst/>
          </a:prstGeom>
        </p:spPr>
      </p:pic>
      <p:sp>
        <p:nvSpPr>
          <p:cNvPr id="18" name="テキスト ボックス 17">
            <a:extLst>
              <a:ext uri="{FF2B5EF4-FFF2-40B4-BE49-F238E27FC236}">
                <a16:creationId xmlns:a16="http://schemas.microsoft.com/office/drawing/2014/main" id="{45414A27-0A9C-4B70-9D16-D4EAC802E87F}"/>
              </a:ext>
            </a:extLst>
          </p:cNvPr>
          <p:cNvSpPr txBox="1"/>
          <p:nvPr/>
        </p:nvSpPr>
        <p:spPr>
          <a:xfrm>
            <a:off x="704349" y="610199"/>
            <a:ext cx="4578626" cy="369332"/>
          </a:xfrm>
          <a:prstGeom prst="rect">
            <a:avLst/>
          </a:prstGeom>
          <a:noFill/>
        </p:spPr>
        <p:txBody>
          <a:bodyPr wrap="square">
            <a:spAutoFit/>
          </a:bodyPr>
          <a:lstStyle/>
          <a:p>
            <a:r>
              <a:rPr kumimoji="1" lang="ja-JP" altLang="en-US" dirty="0"/>
              <a:t>①表示件数変更機能　</a:t>
            </a:r>
            <a:endParaRPr lang="ja-JP" altLang="en-US" dirty="0"/>
          </a:p>
        </p:txBody>
      </p:sp>
      <p:sp>
        <p:nvSpPr>
          <p:cNvPr id="19" name="矢印: 右 18">
            <a:extLst>
              <a:ext uri="{FF2B5EF4-FFF2-40B4-BE49-F238E27FC236}">
                <a16:creationId xmlns:a16="http://schemas.microsoft.com/office/drawing/2014/main" id="{8783F3F2-EF2C-4182-9816-F673C762EEAB}"/>
              </a:ext>
            </a:extLst>
          </p:cNvPr>
          <p:cNvSpPr/>
          <p:nvPr/>
        </p:nvSpPr>
        <p:spPr>
          <a:xfrm>
            <a:off x="4204137" y="1541516"/>
            <a:ext cx="85133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2220857A-8650-46D1-A368-1B2CE2561AC0}"/>
              </a:ext>
            </a:extLst>
          </p:cNvPr>
          <p:cNvSpPr/>
          <p:nvPr/>
        </p:nvSpPr>
        <p:spPr>
          <a:xfrm>
            <a:off x="4204137" y="3702429"/>
            <a:ext cx="85133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1CE71DA-9729-4E66-9EC8-894D02B45F8F}"/>
              </a:ext>
            </a:extLst>
          </p:cNvPr>
          <p:cNvSpPr txBox="1"/>
          <p:nvPr/>
        </p:nvSpPr>
        <p:spPr>
          <a:xfrm>
            <a:off x="302327" y="4608966"/>
            <a:ext cx="4578627" cy="1477328"/>
          </a:xfrm>
          <a:prstGeom prst="rect">
            <a:avLst/>
          </a:prstGeom>
          <a:noFill/>
        </p:spPr>
        <p:txBody>
          <a:bodyPr wrap="square" rtlCol="0">
            <a:spAutoFit/>
          </a:bodyPr>
          <a:lstStyle/>
          <a:p>
            <a:r>
              <a:rPr lang="ja-JP" altLang="en-US" dirty="0"/>
              <a:t>何件のデータを表示させるか</a:t>
            </a:r>
          </a:p>
          <a:p>
            <a:r>
              <a:rPr lang="en-US" altLang="ja-JP" dirty="0"/>
              <a:t>10,25,50,100</a:t>
            </a:r>
            <a:r>
              <a:rPr lang="ja-JP" altLang="en-US" dirty="0"/>
              <a:t>から選択できます。</a:t>
            </a:r>
            <a:endParaRPr kumimoji="1" lang="en-US" altLang="ja-JP" dirty="0"/>
          </a:p>
          <a:p>
            <a:r>
              <a:rPr kumimoji="1" lang="ja-JP" altLang="en-US" dirty="0"/>
              <a:t>指定した件数に応じて、本のデータが表示されます。</a:t>
            </a:r>
            <a:endParaRPr kumimoji="1" lang="en-US" altLang="ja-JP" dirty="0"/>
          </a:p>
          <a:p>
            <a:r>
              <a:rPr kumimoji="1" lang="ja-JP" altLang="en-US" dirty="0"/>
              <a:t>青い部分が現在のアクティブな部分です。</a:t>
            </a:r>
          </a:p>
        </p:txBody>
      </p:sp>
      <p:sp>
        <p:nvSpPr>
          <p:cNvPr id="2" name="フッター プレースホルダー 1">
            <a:extLst>
              <a:ext uri="{FF2B5EF4-FFF2-40B4-BE49-F238E27FC236}">
                <a16:creationId xmlns:a16="http://schemas.microsoft.com/office/drawing/2014/main" id="{380D9171-2D29-4F97-8941-3036E98ECCCD}"/>
              </a:ext>
            </a:extLst>
          </p:cNvPr>
          <p:cNvSpPr>
            <a:spLocks noGrp="1"/>
          </p:cNvSpPr>
          <p:nvPr>
            <p:ph type="ftr" sz="quarter" idx="11"/>
          </p:nvPr>
        </p:nvSpPr>
        <p:spPr>
          <a:xfrm>
            <a:off x="2915303" y="6502123"/>
            <a:ext cx="3429001" cy="365125"/>
          </a:xfrm>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3" name="スライド番号プレースホルダー 2">
            <a:extLst>
              <a:ext uri="{FF2B5EF4-FFF2-40B4-BE49-F238E27FC236}">
                <a16:creationId xmlns:a16="http://schemas.microsoft.com/office/drawing/2014/main" id="{B5AA2A94-6E15-4FB7-97F6-28A2FE2634C2}"/>
              </a:ext>
            </a:extLst>
          </p:cNvPr>
          <p:cNvSpPr>
            <a:spLocks noGrp="1"/>
          </p:cNvSpPr>
          <p:nvPr>
            <p:ph type="sldNum" sz="quarter" idx="12"/>
          </p:nvPr>
        </p:nvSpPr>
        <p:spPr>
          <a:xfrm>
            <a:off x="6457950" y="6502123"/>
            <a:ext cx="2057400" cy="365125"/>
          </a:xfrm>
        </p:spPr>
        <p:txBody>
          <a:bodyPr/>
          <a:lstStyle/>
          <a:p>
            <a:fld id="{B492B39E-5D26-4CDD-90EB-7B1A5ECBF575}" type="slidenum">
              <a:rPr kumimoji="1" lang="ja-JP" altLang="en-US" smtClean="0"/>
              <a:t>19</a:t>
            </a:fld>
            <a:endParaRPr kumimoji="1" lang="ja-JP" altLang="en-US"/>
          </a:p>
        </p:txBody>
      </p:sp>
    </p:spTree>
    <p:extLst>
      <p:ext uri="{BB962C8B-B14F-4D97-AF65-F5344CB8AC3E}">
        <p14:creationId xmlns:p14="http://schemas.microsoft.com/office/powerpoint/2010/main" val="880304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2CDC345B-4120-4135-96E8-FA9B6AAE9E6E}"/>
              </a:ext>
            </a:extLst>
          </p:cNvPr>
          <p:cNvSpPr>
            <a:spLocks noGrp="1"/>
          </p:cNvSpPr>
          <p:nvPr>
            <p:ph type="ftr" sz="quarter" idx="11"/>
          </p:nvPr>
        </p:nvSpPr>
        <p:spPr>
          <a:xfrm>
            <a:off x="2965588" y="6492875"/>
            <a:ext cx="3212824"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5" name="スライド番号プレースホルダー 4">
            <a:extLst>
              <a:ext uri="{FF2B5EF4-FFF2-40B4-BE49-F238E27FC236}">
                <a16:creationId xmlns:a16="http://schemas.microsoft.com/office/drawing/2014/main" id="{96BA6BAE-11C3-49CE-9026-CE2E3AA601E1}"/>
              </a:ext>
            </a:extLst>
          </p:cNvPr>
          <p:cNvSpPr>
            <a:spLocks noGrp="1"/>
          </p:cNvSpPr>
          <p:nvPr>
            <p:ph type="sldNum" sz="quarter" idx="12"/>
          </p:nvPr>
        </p:nvSpPr>
        <p:spPr>
          <a:xfrm>
            <a:off x="6457950" y="6488871"/>
            <a:ext cx="2057400" cy="365125"/>
          </a:xfrm>
        </p:spPr>
        <p:txBody>
          <a:bodyPr/>
          <a:lstStyle/>
          <a:p>
            <a:fld id="{B492B39E-5D26-4CDD-90EB-7B1A5ECBF575}" type="slidenum">
              <a:rPr kumimoji="1" lang="ja-JP" altLang="en-US" smtClean="0"/>
              <a:t>2</a:t>
            </a:fld>
            <a:endParaRPr kumimoji="1" lang="ja-JP" altLang="en-US"/>
          </a:p>
        </p:txBody>
      </p:sp>
      <p:grpSp>
        <p:nvGrpSpPr>
          <p:cNvPr id="6" name="グループ化 5">
            <a:extLst>
              <a:ext uri="{FF2B5EF4-FFF2-40B4-BE49-F238E27FC236}">
                <a16:creationId xmlns:a16="http://schemas.microsoft.com/office/drawing/2014/main" id="{34208233-A257-4BDE-9C5C-36CF80B837E8}"/>
              </a:ext>
            </a:extLst>
          </p:cNvPr>
          <p:cNvGrpSpPr/>
          <p:nvPr/>
        </p:nvGrpSpPr>
        <p:grpSpPr>
          <a:xfrm>
            <a:off x="0" y="53928"/>
            <a:ext cx="9145704" cy="462317"/>
            <a:chOff x="0" y="0"/>
            <a:chExt cx="12194272" cy="616422"/>
          </a:xfrm>
        </p:grpSpPr>
        <p:pic>
          <p:nvPicPr>
            <p:cNvPr id="7" name="図 6">
              <a:extLst>
                <a:ext uri="{FF2B5EF4-FFF2-40B4-BE49-F238E27FC236}">
                  <a16:creationId xmlns:a16="http://schemas.microsoft.com/office/drawing/2014/main" id="{1B3EF41E-FC22-418A-A42A-769019D40636}"/>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8" name="直線コネクタ 7">
              <a:extLst>
                <a:ext uri="{FF2B5EF4-FFF2-40B4-BE49-F238E27FC236}">
                  <a16:creationId xmlns:a16="http://schemas.microsoft.com/office/drawing/2014/main" id="{D4B31B79-3A8A-497D-8682-6760C5E39F86}"/>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38364703-45DF-4910-91BA-2AB37B4C0B97}"/>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7B0711B5-54B6-4263-B0D5-69D71174EA11}"/>
              </a:ext>
            </a:extLst>
          </p:cNvPr>
          <p:cNvSpPr txBox="1"/>
          <p:nvPr/>
        </p:nvSpPr>
        <p:spPr>
          <a:xfrm>
            <a:off x="219804" y="40174"/>
            <a:ext cx="2425148" cy="461665"/>
          </a:xfrm>
          <a:prstGeom prst="rect">
            <a:avLst/>
          </a:prstGeom>
          <a:noFill/>
        </p:spPr>
        <p:txBody>
          <a:bodyPr wrap="square" rtlCol="0">
            <a:spAutoFit/>
          </a:bodyPr>
          <a:lstStyle/>
          <a:p>
            <a:r>
              <a:rPr kumimoji="1" lang="ja-JP" altLang="en-US" sz="2400" dirty="0"/>
              <a:t>目次</a:t>
            </a:r>
          </a:p>
        </p:txBody>
      </p:sp>
      <p:sp>
        <p:nvSpPr>
          <p:cNvPr id="11" name="テキスト ボックス 10">
            <a:extLst>
              <a:ext uri="{FF2B5EF4-FFF2-40B4-BE49-F238E27FC236}">
                <a16:creationId xmlns:a16="http://schemas.microsoft.com/office/drawing/2014/main" id="{2A63B612-79B4-4E58-A85E-7629727D46D8}"/>
              </a:ext>
            </a:extLst>
          </p:cNvPr>
          <p:cNvSpPr txBox="1"/>
          <p:nvPr/>
        </p:nvSpPr>
        <p:spPr>
          <a:xfrm>
            <a:off x="219804" y="945498"/>
            <a:ext cx="5221357" cy="2585323"/>
          </a:xfrm>
          <a:prstGeom prst="rect">
            <a:avLst/>
          </a:prstGeom>
          <a:noFill/>
        </p:spPr>
        <p:txBody>
          <a:bodyPr wrap="square" rtlCol="0">
            <a:spAutoFit/>
          </a:bodyPr>
          <a:lstStyle/>
          <a:p>
            <a:r>
              <a:rPr kumimoji="1" lang="ja-JP" altLang="en-US" dirty="0"/>
              <a:t>１　開発アプリの紹介</a:t>
            </a:r>
            <a:endParaRPr kumimoji="1" lang="en-US" altLang="ja-JP" dirty="0"/>
          </a:p>
          <a:p>
            <a:endParaRPr kumimoji="1" lang="en-US" altLang="ja-JP" dirty="0"/>
          </a:p>
          <a:p>
            <a:r>
              <a:rPr kumimoji="1" lang="ja-JP" altLang="en-US" dirty="0"/>
              <a:t>２　</a:t>
            </a:r>
            <a:r>
              <a:rPr kumimoji="1" lang="en-US" altLang="ja-JP" dirty="0"/>
              <a:t>DB</a:t>
            </a:r>
            <a:r>
              <a:rPr kumimoji="1" lang="ja-JP" altLang="en-US" dirty="0"/>
              <a:t>構成</a:t>
            </a:r>
            <a:endParaRPr kumimoji="1" lang="en-US" altLang="ja-JP" dirty="0"/>
          </a:p>
          <a:p>
            <a:endParaRPr kumimoji="1" lang="en-US" altLang="ja-JP" dirty="0"/>
          </a:p>
          <a:p>
            <a:r>
              <a:rPr kumimoji="1" lang="ja-JP" altLang="en-US" dirty="0"/>
              <a:t>３　画面一覧・設計・テスト結果</a:t>
            </a:r>
            <a:endParaRPr kumimoji="1" lang="en-US" altLang="ja-JP" dirty="0"/>
          </a:p>
          <a:p>
            <a:endParaRPr kumimoji="1" lang="en-US" altLang="ja-JP" dirty="0"/>
          </a:p>
          <a:p>
            <a:r>
              <a:rPr kumimoji="1" lang="ja-JP" altLang="en-US" dirty="0"/>
              <a:t>４　ソースコード数</a:t>
            </a:r>
            <a:endParaRPr kumimoji="1" lang="en-US" altLang="ja-JP" dirty="0"/>
          </a:p>
          <a:p>
            <a:endParaRPr kumimoji="1" lang="en-US" altLang="ja-JP" dirty="0"/>
          </a:p>
          <a:p>
            <a:r>
              <a:rPr kumimoji="1" lang="ja-JP" altLang="en-US" dirty="0"/>
              <a:t>５　反省・感想</a:t>
            </a:r>
            <a:endParaRPr kumimoji="1" lang="en-US" altLang="ja-JP" dirty="0"/>
          </a:p>
        </p:txBody>
      </p:sp>
    </p:spTree>
    <p:extLst>
      <p:ext uri="{BB962C8B-B14F-4D97-AF65-F5344CB8AC3E}">
        <p14:creationId xmlns:p14="http://schemas.microsoft.com/office/powerpoint/2010/main" val="3454713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8E0F45F-6DEF-44A0-9563-34D34E10E800}"/>
              </a:ext>
            </a:extLst>
          </p:cNvPr>
          <p:cNvGrpSpPr/>
          <p:nvPr/>
        </p:nvGrpSpPr>
        <p:grpSpPr>
          <a:xfrm>
            <a:off x="0" y="918"/>
            <a:ext cx="9145704" cy="462317"/>
            <a:chOff x="0" y="0"/>
            <a:chExt cx="12194272" cy="616422"/>
          </a:xfrm>
        </p:grpSpPr>
        <p:pic>
          <p:nvPicPr>
            <p:cNvPr id="5" name="図 4">
              <a:extLst>
                <a:ext uri="{FF2B5EF4-FFF2-40B4-BE49-F238E27FC236}">
                  <a16:creationId xmlns:a16="http://schemas.microsoft.com/office/drawing/2014/main" id="{E383FD02-84A7-42F6-BA05-2F36C474CB60}"/>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1A22EAFD-4429-404B-9073-C5A0F5BFE2E1}"/>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259E8014-C465-4A3C-BFA0-4ACD74DB1AD9}"/>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テキスト ボックス 7">
            <a:extLst>
              <a:ext uri="{FF2B5EF4-FFF2-40B4-BE49-F238E27FC236}">
                <a16:creationId xmlns:a16="http://schemas.microsoft.com/office/drawing/2014/main" id="{FEF24181-3CA4-4F81-AFAB-6B2D3A898A27}"/>
              </a:ext>
            </a:extLst>
          </p:cNvPr>
          <p:cNvSpPr txBox="1"/>
          <p:nvPr/>
        </p:nvSpPr>
        <p:spPr>
          <a:xfrm>
            <a:off x="299681" y="14117"/>
            <a:ext cx="5292736" cy="461665"/>
          </a:xfrm>
          <a:prstGeom prst="rect">
            <a:avLst/>
          </a:prstGeom>
          <a:noFill/>
        </p:spPr>
        <p:txBody>
          <a:bodyPr wrap="square">
            <a:spAutoFit/>
          </a:bodyPr>
          <a:lstStyle/>
          <a:p>
            <a:r>
              <a:rPr kumimoji="1" lang="ja-JP" altLang="en-US" sz="2400" dirty="0"/>
              <a:t>画面設計（ブック画面の機能）</a:t>
            </a:r>
            <a:endParaRPr kumimoji="1" lang="en-US" altLang="ja-JP" sz="2400" dirty="0"/>
          </a:p>
        </p:txBody>
      </p:sp>
      <p:pic>
        <p:nvPicPr>
          <p:cNvPr id="10" name="図 9">
            <a:extLst>
              <a:ext uri="{FF2B5EF4-FFF2-40B4-BE49-F238E27FC236}">
                <a16:creationId xmlns:a16="http://schemas.microsoft.com/office/drawing/2014/main" id="{F0350EC4-A1EE-438F-BC49-143B6FF34FB6}"/>
              </a:ext>
            </a:extLst>
          </p:cNvPr>
          <p:cNvPicPr>
            <a:picLocks noChangeAspect="1"/>
          </p:cNvPicPr>
          <p:nvPr/>
        </p:nvPicPr>
        <p:blipFill rotWithShape="1">
          <a:blip r:embed="rId3"/>
          <a:srcRect t="14492" r="8551" b="7145"/>
          <a:stretch/>
        </p:blipFill>
        <p:spPr>
          <a:xfrm>
            <a:off x="72486" y="2343660"/>
            <a:ext cx="4483422" cy="2160000"/>
          </a:xfrm>
          <a:prstGeom prst="rect">
            <a:avLst/>
          </a:prstGeom>
        </p:spPr>
      </p:pic>
      <p:pic>
        <p:nvPicPr>
          <p:cNvPr id="12" name="図 11">
            <a:extLst>
              <a:ext uri="{FF2B5EF4-FFF2-40B4-BE49-F238E27FC236}">
                <a16:creationId xmlns:a16="http://schemas.microsoft.com/office/drawing/2014/main" id="{D639CFC4-79F4-4C7E-9E60-71FBCDA0EA94}"/>
              </a:ext>
            </a:extLst>
          </p:cNvPr>
          <p:cNvPicPr>
            <a:picLocks noChangeAspect="1"/>
          </p:cNvPicPr>
          <p:nvPr/>
        </p:nvPicPr>
        <p:blipFill rotWithShape="1">
          <a:blip r:embed="rId4"/>
          <a:srcRect t="13460" r="7970" b="5856"/>
          <a:stretch/>
        </p:blipFill>
        <p:spPr>
          <a:xfrm>
            <a:off x="4659807" y="2280325"/>
            <a:ext cx="4382107" cy="2160000"/>
          </a:xfrm>
          <a:prstGeom prst="rect">
            <a:avLst/>
          </a:prstGeom>
        </p:spPr>
      </p:pic>
      <p:pic>
        <p:nvPicPr>
          <p:cNvPr id="13" name="図 12">
            <a:extLst>
              <a:ext uri="{FF2B5EF4-FFF2-40B4-BE49-F238E27FC236}">
                <a16:creationId xmlns:a16="http://schemas.microsoft.com/office/drawing/2014/main" id="{00000000-0008-0000-0200-000010000000}"/>
              </a:ext>
            </a:extLst>
          </p:cNvPr>
          <p:cNvPicPr>
            <a:picLocks noChangeAspect="1"/>
          </p:cNvPicPr>
          <p:nvPr/>
        </p:nvPicPr>
        <p:blipFill rotWithShape="1">
          <a:blip r:embed="rId5"/>
          <a:srcRect l="36956" t="47341" r="57609" b="42605"/>
          <a:stretch/>
        </p:blipFill>
        <p:spPr>
          <a:xfrm>
            <a:off x="299681" y="997731"/>
            <a:ext cx="662610" cy="689113"/>
          </a:xfrm>
          <a:prstGeom prst="rect">
            <a:avLst/>
          </a:prstGeom>
        </p:spPr>
      </p:pic>
      <p:sp>
        <p:nvSpPr>
          <p:cNvPr id="16" name="テキスト ボックス 15">
            <a:extLst>
              <a:ext uri="{FF2B5EF4-FFF2-40B4-BE49-F238E27FC236}">
                <a16:creationId xmlns:a16="http://schemas.microsoft.com/office/drawing/2014/main" id="{2AB7FF06-7883-447A-966B-ED34A9D8118C}"/>
              </a:ext>
            </a:extLst>
          </p:cNvPr>
          <p:cNvSpPr txBox="1"/>
          <p:nvPr/>
        </p:nvSpPr>
        <p:spPr>
          <a:xfrm>
            <a:off x="962291" y="997731"/>
            <a:ext cx="2430266" cy="923330"/>
          </a:xfrm>
          <a:prstGeom prst="rect">
            <a:avLst/>
          </a:prstGeom>
          <a:noFill/>
        </p:spPr>
        <p:txBody>
          <a:bodyPr wrap="square">
            <a:spAutoFit/>
          </a:bodyPr>
          <a:lstStyle/>
          <a:p>
            <a:r>
              <a:rPr lang="ja-JP" altLang="en-US" dirty="0"/>
              <a:t>上の△を押すと昇順</a:t>
            </a:r>
          </a:p>
          <a:p>
            <a:r>
              <a:rPr lang="ja-JP" altLang="en-US" dirty="0"/>
              <a:t>下の▽を押すと降順</a:t>
            </a:r>
          </a:p>
          <a:p>
            <a:r>
              <a:rPr lang="ja-JP" altLang="en-US" dirty="0"/>
              <a:t>になります。</a:t>
            </a:r>
          </a:p>
        </p:txBody>
      </p:sp>
      <p:sp>
        <p:nvSpPr>
          <p:cNvPr id="18" name="テキスト ボックス 17">
            <a:extLst>
              <a:ext uri="{FF2B5EF4-FFF2-40B4-BE49-F238E27FC236}">
                <a16:creationId xmlns:a16="http://schemas.microsoft.com/office/drawing/2014/main" id="{2297A01C-2A01-4FD8-8A55-2A1F17D18DC7}"/>
              </a:ext>
            </a:extLst>
          </p:cNvPr>
          <p:cNvSpPr txBox="1"/>
          <p:nvPr/>
        </p:nvSpPr>
        <p:spPr>
          <a:xfrm>
            <a:off x="298175" y="513405"/>
            <a:ext cx="4578626" cy="369332"/>
          </a:xfrm>
          <a:prstGeom prst="rect">
            <a:avLst/>
          </a:prstGeom>
          <a:noFill/>
        </p:spPr>
        <p:txBody>
          <a:bodyPr wrap="square">
            <a:spAutoFit/>
          </a:bodyPr>
          <a:lstStyle/>
          <a:p>
            <a:r>
              <a:rPr kumimoji="1" lang="ja-JP" altLang="en-US" dirty="0"/>
              <a:t>②カラムごとの昇順、降順変更機能</a:t>
            </a:r>
            <a:endParaRPr lang="ja-JP" altLang="en-US" dirty="0"/>
          </a:p>
        </p:txBody>
      </p:sp>
      <p:pic>
        <p:nvPicPr>
          <p:cNvPr id="19" name="図 18">
            <a:extLst>
              <a:ext uri="{FF2B5EF4-FFF2-40B4-BE49-F238E27FC236}">
                <a16:creationId xmlns:a16="http://schemas.microsoft.com/office/drawing/2014/main" id="{00000000-0008-0000-0200-000011000000}"/>
              </a:ext>
            </a:extLst>
          </p:cNvPr>
          <p:cNvPicPr>
            <a:picLocks noChangeAspect="1"/>
          </p:cNvPicPr>
          <p:nvPr/>
        </p:nvPicPr>
        <p:blipFill rotWithShape="1">
          <a:blip r:embed="rId5"/>
          <a:srcRect l="17437" t="45777" r="77128" b="44169"/>
          <a:stretch/>
        </p:blipFill>
        <p:spPr>
          <a:xfrm>
            <a:off x="4055167" y="955592"/>
            <a:ext cx="662610" cy="689113"/>
          </a:xfrm>
          <a:prstGeom prst="rect">
            <a:avLst/>
          </a:prstGeom>
        </p:spPr>
      </p:pic>
      <p:sp>
        <p:nvSpPr>
          <p:cNvPr id="21" name="テキスト ボックス 20">
            <a:extLst>
              <a:ext uri="{FF2B5EF4-FFF2-40B4-BE49-F238E27FC236}">
                <a16:creationId xmlns:a16="http://schemas.microsoft.com/office/drawing/2014/main" id="{5ACD1B88-8345-4CFC-9D56-B3D908EFFCE3}"/>
              </a:ext>
            </a:extLst>
          </p:cNvPr>
          <p:cNvSpPr txBox="1"/>
          <p:nvPr/>
        </p:nvSpPr>
        <p:spPr>
          <a:xfrm>
            <a:off x="4717777" y="1041668"/>
            <a:ext cx="4578626" cy="369332"/>
          </a:xfrm>
          <a:prstGeom prst="rect">
            <a:avLst/>
          </a:prstGeom>
          <a:noFill/>
        </p:spPr>
        <p:txBody>
          <a:bodyPr wrap="square">
            <a:spAutoFit/>
          </a:bodyPr>
          <a:lstStyle/>
          <a:p>
            <a:r>
              <a:rPr lang="ja-JP" altLang="en-US" dirty="0"/>
              <a:t>アクティブなものは青くなります。</a:t>
            </a:r>
          </a:p>
        </p:txBody>
      </p:sp>
      <p:sp>
        <p:nvSpPr>
          <p:cNvPr id="24" name="テキスト ボックス 23">
            <a:extLst>
              <a:ext uri="{FF2B5EF4-FFF2-40B4-BE49-F238E27FC236}">
                <a16:creationId xmlns:a16="http://schemas.microsoft.com/office/drawing/2014/main" id="{5C499599-A852-4783-B140-885467D2BA41}"/>
              </a:ext>
            </a:extLst>
          </p:cNvPr>
          <p:cNvSpPr txBox="1"/>
          <p:nvPr/>
        </p:nvSpPr>
        <p:spPr>
          <a:xfrm>
            <a:off x="1296521" y="5160476"/>
            <a:ext cx="2564295" cy="923330"/>
          </a:xfrm>
          <a:prstGeom prst="rect">
            <a:avLst/>
          </a:prstGeom>
          <a:noFill/>
        </p:spPr>
        <p:txBody>
          <a:bodyPr wrap="square">
            <a:spAutoFit/>
          </a:bodyPr>
          <a:lstStyle/>
          <a:p>
            <a:r>
              <a:rPr lang="ja-JP" altLang="en-US" dirty="0"/>
              <a:t>値段の上の△を押すと</a:t>
            </a:r>
          </a:p>
          <a:p>
            <a:r>
              <a:rPr lang="ja-JP" altLang="en-US" dirty="0"/>
              <a:t>値段が低い順に</a:t>
            </a:r>
          </a:p>
          <a:p>
            <a:r>
              <a:rPr lang="ja-JP" altLang="en-US" dirty="0"/>
              <a:t>並び変わります。</a:t>
            </a:r>
          </a:p>
        </p:txBody>
      </p:sp>
      <p:grpSp>
        <p:nvGrpSpPr>
          <p:cNvPr id="30" name="グループ化 29">
            <a:extLst>
              <a:ext uri="{FF2B5EF4-FFF2-40B4-BE49-F238E27FC236}">
                <a16:creationId xmlns:a16="http://schemas.microsoft.com/office/drawing/2014/main" id="{CBE1AF5C-EC78-470B-9EB7-709FB85D8F08}"/>
              </a:ext>
            </a:extLst>
          </p:cNvPr>
          <p:cNvGrpSpPr/>
          <p:nvPr/>
        </p:nvGrpSpPr>
        <p:grpSpPr>
          <a:xfrm>
            <a:off x="3198770" y="2080322"/>
            <a:ext cx="900022" cy="682839"/>
            <a:chOff x="-1663265" y="2305376"/>
            <a:chExt cx="900022" cy="682839"/>
          </a:xfrm>
        </p:grpSpPr>
        <p:sp>
          <p:nvSpPr>
            <p:cNvPr id="25" name="吹き出し: 角を丸めた四角形 24">
              <a:extLst>
                <a:ext uri="{FF2B5EF4-FFF2-40B4-BE49-F238E27FC236}">
                  <a16:creationId xmlns:a16="http://schemas.microsoft.com/office/drawing/2014/main" id="{6246626D-528E-4DBC-8B80-4076D25DE1BF}"/>
                </a:ext>
              </a:extLst>
            </p:cNvPr>
            <p:cNvSpPr/>
            <p:nvPr/>
          </p:nvSpPr>
          <p:spPr>
            <a:xfrm>
              <a:off x="-1663265" y="2305376"/>
              <a:ext cx="900022" cy="682839"/>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id="{606053DE-C0B7-4D49-8BC5-EEED47AED7D7}"/>
                </a:ext>
              </a:extLst>
            </p:cNvPr>
            <p:cNvPicPr>
              <a:picLocks noChangeAspect="1"/>
            </p:cNvPicPr>
            <p:nvPr/>
          </p:nvPicPr>
          <p:blipFill rotWithShape="1">
            <a:blip r:embed="rId5"/>
            <a:srcRect l="18149" t="48652" r="78372" b="44169"/>
            <a:stretch/>
          </p:blipFill>
          <p:spPr>
            <a:xfrm>
              <a:off x="-1425288" y="2471177"/>
              <a:ext cx="424069" cy="491987"/>
            </a:xfrm>
            <a:prstGeom prst="rect">
              <a:avLst/>
            </a:prstGeom>
          </p:spPr>
        </p:pic>
      </p:grpSp>
      <p:grpSp>
        <p:nvGrpSpPr>
          <p:cNvPr id="29" name="グループ化 28">
            <a:extLst>
              <a:ext uri="{FF2B5EF4-FFF2-40B4-BE49-F238E27FC236}">
                <a16:creationId xmlns:a16="http://schemas.microsoft.com/office/drawing/2014/main" id="{60631AFC-AA68-43FB-9C94-BB386B4CE80B}"/>
              </a:ext>
            </a:extLst>
          </p:cNvPr>
          <p:cNvGrpSpPr/>
          <p:nvPr/>
        </p:nvGrpSpPr>
        <p:grpSpPr>
          <a:xfrm>
            <a:off x="6298062" y="2046620"/>
            <a:ext cx="900022" cy="682839"/>
            <a:chOff x="-2302599" y="3956001"/>
            <a:chExt cx="900022" cy="682839"/>
          </a:xfrm>
        </p:grpSpPr>
        <p:sp>
          <p:nvSpPr>
            <p:cNvPr id="28" name="吹き出し: 角を丸めた四角形 27">
              <a:extLst>
                <a:ext uri="{FF2B5EF4-FFF2-40B4-BE49-F238E27FC236}">
                  <a16:creationId xmlns:a16="http://schemas.microsoft.com/office/drawing/2014/main" id="{DCA35E35-50C7-40CE-B582-BEC444DE2BD5}"/>
                </a:ext>
              </a:extLst>
            </p:cNvPr>
            <p:cNvSpPr/>
            <p:nvPr/>
          </p:nvSpPr>
          <p:spPr>
            <a:xfrm>
              <a:off x="-2302599" y="3956001"/>
              <a:ext cx="900022" cy="682839"/>
            </a:xfrm>
            <a:prstGeom prst="wedgeRoundRect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0A34D8D8-5ACD-4FF9-8F69-A9665FAD57E7}"/>
                </a:ext>
              </a:extLst>
            </p:cNvPr>
            <p:cNvPicPr>
              <a:picLocks noChangeAspect="1"/>
            </p:cNvPicPr>
            <p:nvPr/>
          </p:nvPicPr>
          <p:blipFill rotWithShape="1">
            <a:blip r:embed="rId5"/>
            <a:srcRect l="18149" t="48652" r="78372" b="44169"/>
            <a:stretch/>
          </p:blipFill>
          <p:spPr>
            <a:xfrm rot="10800000">
              <a:off x="-2080590" y="3985166"/>
              <a:ext cx="424069" cy="491987"/>
            </a:xfrm>
            <a:prstGeom prst="rect">
              <a:avLst/>
            </a:prstGeom>
          </p:spPr>
        </p:pic>
      </p:grpSp>
      <p:sp>
        <p:nvSpPr>
          <p:cNvPr id="2" name="フッター プレースホルダー 1">
            <a:extLst>
              <a:ext uri="{FF2B5EF4-FFF2-40B4-BE49-F238E27FC236}">
                <a16:creationId xmlns:a16="http://schemas.microsoft.com/office/drawing/2014/main" id="{D47E69A7-BF4E-4851-875F-DDA40616222C}"/>
              </a:ext>
            </a:extLst>
          </p:cNvPr>
          <p:cNvSpPr>
            <a:spLocks noGrp="1"/>
          </p:cNvSpPr>
          <p:nvPr>
            <p:ph type="ftr" sz="quarter" idx="11"/>
          </p:nvPr>
        </p:nvSpPr>
        <p:spPr>
          <a:xfrm>
            <a:off x="2946049" y="6492875"/>
            <a:ext cx="3265833"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AECD1D1A-D836-41D5-8B39-79A27FA1C419}"/>
              </a:ext>
            </a:extLst>
          </p:cNvPr>
          <p:cNvSpPr>
            <a:spLocks noGrp="1"/>
          </p:cNvSpPr>
          <p:nvPr>
            <p:ph type="sldNum" sz="quarter" idx="12"/>
          </p:nvPr>
        </p:nvSpPr>
        <p:spPr>
          <a:xfrm>
            <a:off x="6457950" y="6488871"/>
            <a:ext cx="2057400" cy="365125"/>
          </a:xfrm>
        </p:spPr>
        <p:txBody>
          <a:bodyPr/>
          <a:lstStyle/>
          <a:p>
            <a:fld id="{B492B39E-5D26-4CDD-90EB-7B1A5ECBF575}" type="slidenum">
              <a:rPr kumimoji="1" lang="ja-JP" altLang="en-US" smtClean="0"/>
              <a:t>20</a:t>
            </a:fld>
            <a:endParaRPr kumimoji="1" lang="ja-JP" altLang="en-US"/>
          </a:p>
        </p:txBody>
      </p:sp>
      <p:sp>
        <p:nvSpPr>
          <p:cNvPr id="26" name="テキスト ボックス 25">
            <a:extLst>
              <a:ext uri="{FF2B5EF4-FFF2-40B4-BE49-F238E27FC236}">
                <a16:creationId xmlns:a16="http://schemas.microsoft.com/office/drawing/2014/main" id="{9D8C70D8-0888-4E06-A562-4145A1564630}"/>
              </a:ext>
            </a:extLst>
          </p:cNvPr>
          <p:cNvSpPr txBox="1"/>
          <p:nvPr/>
        </p:nvSpPr>
        <p:spPr>
          <a:xfrm>
            <a:off x="4757535" y="5160476"/>
            <a:ext cx="4651512" cy="923330"/>
          </a:xfrm>
          <a:prstGeom prst="rect">
            <a:avLst/>
          </a:prstGeom>
          <a:noFill/>
        </p:spPr>
        <p:txBody>
          <a:bodyPr wrap="square">
            <a:spAutoFit/>
          </a:bodyPr>
          <a:lstStyle/>
          <a:p>
            <a:r>
              <a:rPr lang="ja-JP" altLang="en-US" dirty="0"/>
              <a:t>書籍名の下の▽を押すと</a:t>
            </a:r>
          </a:p>
          <a:p>
            <a:r>
              <a:rPr lang="ja-JP" altLang="en-US" dirty="0"/>
              <a:t>日本語の降順→アルファベットの降順</a:t>
            </a:r>
          </a:p>
          <a:p>
            <a:r>
              <a:rPr lang="ja-JP" altLang="en-US" dirty="0"/>
              <a:t>に並び変わります。</a:t>
            </a:r>
          </a:p>
        </p:txBody>
      </p:sp>
    </p:spTree>
    <p:extLst>
      <p:ext uri="{BB962C8B-B14F-4D97-AF65-F5344CB8AC3E}">
        <p14:creationId xmlns:p14="http://schemas.microsoft.com/office/powerpoint/2010/main" val="364342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6C73DC20-B610-4B26-955D-B167B4D6E2F4}"/>
              </a:ext>
            </a:extLst>
          </p:cNvPr>
          <p:cNvGrpSpPr/>
          <p:nvPr/>
        </p:nvGrpSpPr>
        <p:grpSpPr>
          <a:xfrm>
            <a:off x="0" y="53"/>
            <a:ext cx="9145704" cy="462317"/>
            <a:chOff x="0" y="0"/>
            <a:chExt cx="12194272" cy="616422"/>
          </a:xfrm>
        </p:grpSpPr>
        <p:pic>
          <p:nvPicPr>
            <p:cNvPr id="5" name="図 4">
              <a:extLst>
                <a:ext uri="{FF2B5EF4-FFF2-40B4-BE49-F238E27FC236}">
                  <a16:creationId xmlns:a16="http://schemas.microsoft.com/office/drawing/2014/main" id="{A0199C57-6568-4DD2-B1BE-5629AD7BCFD7}"/>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D3A7CFFF-3445-4624-9B3D-52C31135EC73}"/>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2B91A8B2-7747-4662-A3A3-9147BD34E7A3}"/>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テキスト ボックス 7">
            <a:extLst>
              <a:ext uri="{FF2B5EF4-FFF2-40B4-BE49-F238E27FC236}">
                <a16:creationId xmlns:a16="http://schemas.microsoft.com/office/drawing/2014/main" id="{E77E5F00-CFFC-424D-867F-AC1D70F2BD38}"/>
              </a:ext>
            </a:extLst>
          </p:cNvPr>
          <p:cNvSpPr txBox="1"/>
          <p:nvPr/>
        </p:nvSpPr>
        <p:spPr>
          <a:xfrm>
            <a:off x="299681" y="0"/>
            <a:ext cx="5292736" cy="461665"/>
          </a:xfrm>
          <a:prstGeom prst="rect">
            <a:avLst/>
          </a:prstGeom>
          <a:noFill/>
        </p:spPr>
        <p:txBody>
          <a:bodyPr wrap="square">
            <a:spAutoFit/>
          </a:bodyPr>
          <a:lstStyle/>
          <a:p>
            <a:r>
              <a:rPr kumimoji="1" lang="ja-JP" altLang="en-US" sz="2400" dirty="0"/>
              <a:t>画面設計（ブック画面の機能）</a:t>
            </a:r>
            <a:endParaRPr kumimoji="1" lang="en-US" altLang="ja-JP" sz="2400" dirty="0"/>
          </a:p>
        </p:txBody>
      </p:sp>
      <p:pic>
        <p:nvPicPr>
          <p:cNvPr id="9" name="図 8">
            <a:extLst>
              <a:ext uri="{FF2B5EF4-FFF2-40B4-BE49-F238E27FC236}">
                <a16:creationId xmlns:a16="http://schemas.microsoft.com/office/drawing/2014/main" id="{00000000-0008-0000-0200-000016000000}"/>
              </a:ext>
            </a:extLst>
          </p:cNvPr>
          <p:cNvPicPr>
            <a:picLocks noChangeAspect="1"/>
          </p:cNvPicPr>
          <p:nvPr/>
        </p:nvPicPr>
        <p:blipFill rotWithShape="1">
          <a:blip r:embed="rId3"/>
          <a:srcRect t="13732" r="4820" b="41754"/>
          <a:stretch/>
        </p:blipFill>
        <p:spPr>
          <a:xfrm>
            <a:off x="173107" y="1676412"/>
            <a:ext cx="8733183" cy="2296277"/>
          </a:xfrm>
          <a:prstGeom prst="rect">
            <a:avLst/>
          </a:prstGeom>
        </p:spPr>
      </p:pic>
      <p:sp>
        <p:nvSpPr>
          <p:cNvPr id="11" name="テキスト ボックス 10">
            <a:extLst>
              <a:ext uri="{FF2B5EF4-FFF2-40B4-BE49-F238E27FC236}">
                <a16:creationId xmlns:a16="http://schemas.microsoft.com/office/drawing/2014/main" id="{3999D077-1449-4430-A6D3-DC870C030D68}"/>
              </a:ext>
            </a:extLst>
          </p:cNvPr>
          <p:cNvSpPr txBox="1"/>
          <p:nvPr/>
        </p:nvSpPr>
        <p:spPr>
          <a:xfrm>
            <a:off x="142461" y="509851"/>
            <a:ext cx="4578626" cy="369332"/>
          </a:xfrm>
          <a:prstGeom prst="rect">
            <a:avLst/>
          </a:prstGeom>
          <a:noFill/>
        </p:spPr>
        <p:txBody>
          <a:bodyPr wrap="square">
            <a:spAutoFit/>
          </a:bodyPr>
          <a:lstStyle/>
          <a:p>
            <a:r>
              <a:rPr kumimoji="1" lang="ja-JP" altLang="en-US" dirty="0"/>
              <a:t>③検索機能　</a:t>
            </a:r>
            <a:endParaRPr lang="ja-JP" altLang="en-US" dirty="0"/>
          </a:p>
        </p:txBody>
      </p:sp>
      <p:sp>
        <p:nvSpPr>
          <p:cNvPr id="14" name="テキスト ボックス 13">
            <a:extLst>
              <a:ext uri="{FF2B5EF4-FFF2-40B4-BE49-F238E27FC236}">
                <a16:creationId xmlns:a16="http://schemas.microsoft.com/office/drawing/2014/main" id="{646AFB3E-97CD-4B67-A28B-5CF286C52AFF}"/>
              </a:ext>
            </a:extLst>
          </p:cNvPr>
          <p:cNvSpPr txBox="1"/>
          <p:nvPr/>
        </p:nvSpPr>
        <p:spPr>
          <a:xfrm>
            <a:off x="299681" y="935217"/>
            <a:ext cx="8733183" cy="646331"/>
          </a:xfrm>
          <a:prstGeom prst="rect">
            <a:avLst/>
          </a:prstGeom>
          <a:noFill/>
        </p:spPr>
        <p:txBody>
          <a:bodyPr wrap="square">
            <a:spAutoFit/>
          </a:bodyPr>
          <a:lstStyle/>
          <a:p>
            <a:r>
              <a:rPr lang="ja-JP" altLang="en-US" dirty="0"/>
              <a:t>検索の四角の中に検索条件を入力すると条件に適した本のみが表示されます。</a:t>
            </a:r>
            <a:endParaRPr lang="en-US" altLang="ja-JP" dirty="0"/>
          </a:p>
          <a:p>
            <a:r>
              <a:rPr lang="ja-JP" altLang="en-US" dirty="0"/>
              <a:t>ヒットするものがないとなにも表示されません。</a:t>
            </a:r>
          </a:p>
        </p:txBody>
      </p:sp>
      <p:sp>
        <p:nvSpPr>
          <p:cNvPr id="2" name="フッター プレースホルダー 1">
            <a:extLst>
              <a:ext uri="{FF2B5EF4-FFF2-40B4-BE49-F238E27FC236}">
                <a16:creationId xmlns:a16="http://schemas.microsoft.com/office/drawing/2014/main" id="{0E55E2F1-6EDB-42DF-8C18-5FAC232D9508}"/>
              </a:ext>
            </a:extLst>
          </p:cNvPr>
          <p:cNvSpPr>
            <a:spLocks noGrp="1"/>
          </p:cNvSpPr>
          <p:nvPr>
            <p:ph type="ftr" sz="quarter" idx="11"/>
          </p:nvPr>
        </p:nvSpPr>
        <p:spPr>
          <a:xfrm>
            <a:off x="2958962" y="6492875"/>
            <a:ext cx="3226076"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12173B3A-3AA4-43AA-8FAE-48E374ADAA8A}"/>
              </a:ext>
            </a:extLst>
          </p:cNvPr>
          <p:cNvSpPr>
            <a:spLocks noGrp="1"/>
          </p:cNvSpPr>
          <p:nvPr>
            <p:ph type="sldNum" sz="quarter" idx="12"/>
          </p:nvPr>
        </p:nvSpPr>
        <p:spPr>
          <a:xfrm>
            <a:off x="6457950" y="6502123"/>
            <a:ext cx="2057400" cy="365125"/>
          </a:xfrm>
        </p:spPr>
        <p:txBody>
          <a:bodyPr/>
          <a:lstStyle/>
          <a:p>
            <a:fld id="{B492B39E-5D26-4CDD-90EB-7B1A5ECBF575}" type="slidenum">
              <a:rPr kumimoji="1" lang="ja-JP" altLang="en-US" smtClean="0"/>
              <a:t>21</a:t>
            </a:fld>
            <a:endParaRPr kumimoji="1" lang="ja-JP" altLang="en-US"/>
          </a:p>
        </p:txBody>
      </p:sp>
      <p:pic>
        <p:nvPicPr>
          <p:cNvPr id="12" name="図 11">
            <a:extLst>
              <a:ext uri="{FF2B5EF4-FFF2-40B4-BE49-F238E27FC236}">
                <a16:creationId xmlns:a16="http://schemas.microsoft.com/office/drawing/2014/main" id="{9C92CCC8-2FF6-496B-811D-35C43C4915EC}"/>
              </a:ext>
            </a:extLst>
          </p:cNvPr>
          <p:cNvPicPr>
            <a:picLocks noChangeAspect="1"/>
          </p:cNvPicPr>
          <p:nvPr/>
        </p:nvPicPr>
        <p:blipFill rotWithShape="1">
          <a:blip r:embed="rId4"/>
          <a:srcRect t="14064" r="4493" b="43233"/>
          <a:stretch/>
        </p:blipFill>
        <p:spPr>
          <a:xfrm>
            <a:off x="142461" y="3972689"/>
            <a:ext cx="8733183" cy="2195323"/>
          </a:xfrm>
          <a:prstGeom prst="rect">
            <a:avLst/>
          </a:prstGeom>
        </p:spPr>
      </p:pic>
    </p:spTree>
    <p:extLst>
      <p:ext uri="{BB962C8B-B14F-4D97-AF65-F5344CB8AC3E}">
        <p14:creationId xmlns:p14="http://schemas.microsoft.com/office/powerpoint/2010/main" val="1058537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011C670F-E126-44BC-B66D-056AB0425C41}"/>
              </a:ext>
            </a:extLst>
          </p:cNvPr>
          <p:cNvSpPr txBox="1"/>
          <p:nvPr/>
        </p:nvSpPr>
        <p:spPr>
          <a:xfrm>
            <a:off x="299681" y="535490"/>
            <a:ext cx="4572000" cy="369332"/>
          </a:xfrm>
          <a:prstGeom prst="rect">
            <a:avLst/>
          </a:prstGeom>
          <a:noFill/>
        </p:spPr>
        <p:txBody>
          <a:bodyPr wrap="square">
            <a:spAutoFit/>
          </a:bodyPr>
          <a:lstStyle/>
          <a:p>
            <a:r>
              <a:rPr kumimoji="1" lang="ja-JP" altLang="en-US" dirty="0"/>
              <a:t>④ページ遷移機能</a:t>
            </a:r>
            <a:endParaRPr lang="ja-JP" altLang="en-US" dirty="0"/>
          </a:p>
        </p:txBody>
      </p:sp>
      <p:pic>
        <p:nvPicPr>
          <p:cNvPr id="6" name="図 5">
            <a:extLst>
              <a:ext uri="{FF2B5EF4-FFF2-40B4-BE49-F238E27FC236}">
                <a16:creationId xmlns:a16="http://schemas.microsoft.com/office/drawing/2014/main" id="{E0345D9B-5DBD-4C98-8204-D300E9362658}"/>
              </a:ext>
            </a:extLst>
          </p:cNvPr>
          <p:cNvPicPr>
            <a:picLocks noChangeAspect="1"/>
          </p:cNvPicPr>
          <p:nvPr/>
        </p:nvPicPr>
        <p:blipFill rotWithShape="1">
          <a:blip r:embed="rId2"/>
          <a:srcRect t="13496" r="7349" b="5765"/>
          <a:stretch/>
        </p:blipFill>
        <p:spPr>
          <a:xfrm>
            <a:off x="457201" y="859864"/>
            <a:ext cx="8097078" cy="3967103"/>
          </a:xfrm>
          <a:prstGeom prst="rect">
            <a:avLst/>
          </a:prstGeom>
        </p:spPr>
      </p:pic>
      <p:grpSp>
        <p:nvGrpSpPr>
          <p:cNvPr id="7" name="グループ化 6">
            <a:extLst>
              <a:ext uri="{FF2B5EF4-FFF2-40B4-BE49-F238E27FC236}">
                <a16:creationId xmlns:a16="http://schemas.microsoft.com/office/drawing/2014/main" id="{48C40F0C-2761-43C9-A42E-ADB5C7DA5E75}"/>
              </a:ext>
            </a:extLst>
          </p:cNvPr>
          <p:cNvGrpSpPr/>
          <p:nvPr/>
        </p:nvGrpSpPr>
        <p:grpSpPr>
          <a:xfrm>
            <a:off x="0" y="-26452"/>
            <a:ext cx="9145704" cy="462317"/>
            <a:chOff x="0" y="0"/>
            <a:chExt cx="12194272" cy="616422"/>
          </a:xfrm>
        </p:grpSpPr>
        <p:pic>
          <p:nvPicPr>
            <p:cNvPr id="8" name="図 7">
              <a:extLst>
                <a:ext uri="{FF2B5EF4-FFF2-40B4-BE49-F238E27FC236}">
                  <a16:creationId xmlns:a16="http://schemas.microsoft.com/office/drawing/2014/main" id="{2005DBEF-4EC1-40A3-83A1-B4C147FDEF07}"/>
                </a:ext>
              </a:extLst>
            </p:cNvPr>
            <p:cNvPicPr>
              <a:picLocks noChangeAspect="1"/>
            </p:cNvPicPr>
            <p:nvPr/>
          </p:nvPicPr>
          <p:blipFill rotWithShape="1">
            <a:blip r:embed="rId3">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9" name="直線コネクタ 8">
              <a:extLst>
                <a:ext uri="{FF2B5EF4-FFF2-40B4-BE49-F238E27FC236}">
                  <a16:creationId xmlns:a16="http://schemas.microsoft.com/office/drawing/2014/main" id="{6DF69CEC-B80D-41C9-ADF7-B00EF516D764}"/>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2EEADE7-E5D7-47E8-82AE-41011E8A59DF}"/>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1" name="テキスト ボックス 10">
            <a:extLst>
              <a:ext uri="{FF2B5EF4-FFF2-40B4-BE49-F238E27FC236}">
                <a16:creationId xmlns:a16="http://schemas.microsoft.com/office/drawing/2014/main" id="{72A82829-E8C6-498A-9FCB-43E674405696}"/>
              </a:ext>
            </a:extLst>
          </p:cNvPr>
          <p:cNvSpPr txBox="1"/>
          <p:nvPr/>
        </p:nvSpPr>
        <p:spPr>
          <a:xfrm>
            <a:off x="299681" y="13252"/>
            <a:ext cx="5292736" cy="461665"/>
          </a:xfrm>
          <a:prstGeom prst="rect">
            <a:avLst/>
          </a:prstGeom>
          <a:noFill/>
        </p:spPr>
        <p:txBody>
          <a:bodyPr wrap="square">
            <a:spAutoFit/>
          </a:bodyPr>
          <a:lstStyle/>
          <a:p>
            <a:r>
              <a:rPr kumimoji="1" lang="ja-JP" altLang="en-US" sz="2400" dirty="0"/>
              <a:t>画面設計（ブック画面の機能）</a:t>
            </a:r>
            <a:endParaRPr kumimoji="1" lang="en-US" altLang="ja-JP" sz="2400" dirty="0"/>
          </a:p>
        </p:txBody>
      </p:sp>
      <p:sp>
        <p:nvSpPr>
          <p:cNvPr id="19" name="テキスト ボックス 18">
            <a:extLst>
              <a:ext uri="{FF2B5EF4-FFF2-40B4-BE49-F238E27FC236}">
                <a16:creationId xmlns:a16="http://schemas.microsoft.com/office/drawing/2014/main" id="{0D37C127-6DCF-4CD1-89FA-9354ED52AA10}"/>
              </a:ext>
            </a:extLst>
          </p:cNvPr>
          <p:cNvSpPr txBox="1"/>
          <p:nvPr/>
        </p:nvSpPr>
        <p:spPr>
          <a:xfrm>
            <a:off x="1656522" y="4950714"/>
            <a:ext cx="7182678" cy="1477328"/>
          </a:xfrm>
          <a:prstGeom prst="rect">
            <a:avLst/>
          </a:prstGeom>
          <a:noFill/>
        </p:spPr>
        <p:txBody>
          <a:bodyPr wrap="square">
            <a:spAutoFit/>
          </a:bodyPr>
          <a:lstStyle/>
          <a:p>
            <a:r>
              <a:rPr lang="ja-JP" altLang="en-US" dirty="0"/>
              <a:t>前を押すと前のページへ、次を押すと次のページへ、番号を押すとその番号のページへ移動します。</a:t>
            </a:r>
          </a:p>
          <a:p>
            <a:r>
              <a:rPr lang="en-US" altLang="ja-JP" dirty="0"/>
              <a:t>2</a:t>
            </a:r>
            <a:r>
              <a:rPr lang="ja-JP" altLang="en-US" dirty="0"/>
              <a:t>を押すと</a:t>
            </a:r>
            <a:r>
              <a:rPr lang="en-US" altLang="ja-JP" dirty="0"/>
              <a:t>2</a:t>
            </a:r>
            <a:r>
              <a:rPr lang="ja-JP" altLang="en-US" dirty="0"/>
              <a:t>つ目のページが表示されます。</a:t>
            </a:r>
            <a:endParaRPr lang="en-US" altLang="ja-JP" dirty="0"/>
          </a:p>
          <a:p>
            <a:r>
              <a:rPr lang="ja-JP" altLang="en-US" dirty="0"/>
              <a:t>アクティブな部分は灰色のボタンの上にあり、左下に自分が現在全体のうち何件目から何件目の間にいるのか表示されます。</a:t>
            </a:r>
            <a:endParaRPr lang="en-US" altLang="ja-JP" dirty="0"/>
          </a:p>
        </p:txBody>
      </p:sp>
      <p:pic>
        <p:nvPicPr>
          <p:cNvPr id="21" name="図 20">
            <a:extLst>
              <a:ext uri="{FF2B5EF4-FFF2-40B4-BE49-F238E27FC236}">
                <a16:creationId xmlns:a16="http://schemas.microsoft.com/office/drawing/2014/main" id="{B8EA355E-866E-4838-941F-1DFB2F1821A3}"/>
              </a:ext>
            </a:extLst>
          </p:cNvPr>
          <p:cNvPicPr>
            <a:picLocks noChangeAspect="1"/>
          </p:cNvPicPr>
          <p:nvPr/>
        </p:nvPicPr>
        <p:blipFill rotWithShape="1">
          <a:blip r:embed="rId4"/>
          <a:srcRect l="34638" t="59860" r="57246" b="25447"/>
          <a:stretch/>
        </p:blipFill>
        <p:spPr>
          <a:xfrm>
            <a:off x="457201" y="4950714"/>
            <a:ext cx="742121" cy="755375"/>
          </a:xfrm>
          <a:prstGeom prst="rect">
            <a:avLst/>
          </a:prstGeom>
        </p:spPr>
      </p:pic>
      <p:sp>
        <p:nvSpPr>
          <p:cNvPr id="22" name="テキスト ボックス 21">
            <a:extLst>
              <a:ext uri="{FF2B5EF4-FFF2-40B4-BE49-F238E27FC236}">
                <a16:creationId xmlns:a16="http://schemas.microsoft.com/office/drawing/2014/main" id="{3BB6EC51-D418-4874-A9B5-EAFE381FDBA5}"/>
              </a:ext>
            </a:extLst>
          </p:cNvPr>
          <p:cNvSpPr txBox="1"/>
          <p:nvPr/>
        </p:nvSpPr>
        <p:spPr>
          <a:xfrm>
            <a:off x="457201" y="5706089"/>
            <a:ext cx="1060174" cy="646331"/>
          </a:xfrm>
          <a:prstGeom prst="rect">
            <a:avLst/>
          </a:prstGeom>
          <a:noFill/>
        </p:spPr>
        <p:txBody>
          <a:bodyPr wrap="square" rtlCol="0">
            <a:spAutoFit/>
          </a:bodyPr>
          <a:lstStyle/>
          <a:p>
            <a:r>
              <a:rPr kumimoji="1" lang="ja-JP" altLang="en-US" dirty="0"/>
              <a:t>灰色のボタン</a:t>
            </a:r>
          </a:p>
        </p:txBody>
      </p:sp>
      <p:sp>
        <p:nvSpPr>
          <p:cNvPr id="2" name="フッター プレースホルダー 1">
            <a:extLst>
              <a:ext uri="{FF2B5EF4-FFF2-40B4-BE49-F238E27FC236}">
                <a16:creationId xmlns:a16="http://schemas.microsoft.com/office/drawing/2014/main" id="{C7A924EB-82B6-4EEE-BE6E-E96D02BBD6FA}"/>
              </a:ext>
            </a:extLst>
          </p:cNvPr>
          <p:cNvSpPr>
            <a:spLocks noGrp="1"/>
          </p:cNvSpPr>
          <p:nvPr>
            <p:ph type="ftr" sz="quarter" idx="11"/>
          </p:nvPr>
        </p:nvSpPr>
        <p:spPr>
          <a:xfrm>
            <a:off x="2937012" y="6506070"/>
            <a:ext cx="3269975"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FC6A64E2-820E-4F7F-AA1B-9845A580A6FB}"/>
              </a:ext>
            </a:extLst>
          </p:cNvPr>
          <p:cNvSpPr>
            <a:spLocks noGrp="1"/>
          </p:cNvSpPr>
          <p:nvPr>
            <p:ph type="sldNum" sz="quarter" idx="12"/>
          </p:nvPr>
        </p:nvSpPr>
        <p:spPr>
          <a:xfrm>
            <a:off x="6457950" y="6488871"/>
            <a:ext cx="2057400" cy="365125"/>
          </a:xfrm>
        </p:spPr>
        <p:txBody>
          <a:bodyPr/>
          <a:lstStyle/>
          <a:p>
            <a:fld id="{B492B39E-5D26-4CDD-90EB-7B1A5ECBF575}" type="slidenum">
              <a:rPr kumimoji="1" lang="ja-JP" altLang="en-US" smtClean="0"/>
              <a:t>22</a:t>
            </a:fld>
            <a:endParaRPr kumimoji="1" lang="ja-JP" altLang="en-US" dirty="0"/>
          </a:p>
        </p:txBody>
      </p:sp>
    </p:spTree>
    <p:extLst>
      <p:ext uri="{BB962C8B-B14F-4D97-AF65-F5344CB8AC3E}">
        <p14:creationId xmlns:p14="http://schemas.microsoft.com/office/powerpoint/2010/main" val="3892544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000000-0008-0000-0200-00000C000000}"/>
              </a:ext>
            </a:extLst>
          </p:cNvPr>
          <p:cNvPicPr>
            <a:picLocks noChangeAspect="1"/>
          </p:cNvPicPr>
          <p:nvPr/>
        </p:nvPicPr>
        <p:blipFill rotWithShape="1">
          <a:blip r:embed="rId2"/>
          <a:srcRect l="5653" t="8096" r="7934" b="5291"/>
          <a:stretch/>
        </p:blipFill>
        <p:spPr>
          <a:xfrm>
            <a:off x="2066940" y="3865586"/>
            <a:ext cx="4691669" cy="2643859"/>
          </a:xfrm>
          <a:prstGeom prst="rect">
            <a:avLst/>
          </a:prstGeom>
        </p:spPr>
      </p:pic>
      <p:pic>
        <p:nvPicPr>
          <p:cNvPr id="5" name="図 4">
            <a:extLst>
              <a:ext uri="{FF2B5EF4-FFF2-40B4-BE49-F238E27FC236}">
                <a16:creationId xmlns:a16="http://schemas.microsoft.com/office/drawing/2014/main" id="{00000000-0008-0000-0200-00000D000000}"/>
              </a:ext>
            </a:extLst>
          </p:cNvPr>
          <p:cNvPicPr>
            <a:picLocks noChangeAspect="1"/>
          </p:cNvPicPr>
          <p:nvPr/>
        </p:nvPicPr>
        <p:blipFill rotWithShape="1">
          <a:blip r:embed="rId3"/>
          <a:srcRect l="6412" t="13509" r="7609" b="5679"/>
          <a:stretch/>
        </p:blipFill>
        <p:spPr>
          <a:xfrm>
            <a:off x="2066940" y="599661"/>
            <a:ext cx="4691669" cy="2479289"/>
          </a:xfrm>
          <a:prstGeom prst="rect">
            <a:avLst/>
          </a:prstGeom>
        </p:spPr>
      </p:pic>
      <p:grpSp>
        <p:nvGrpSpPr>
          <p:cNvPr id="6" name="グループ化 5">
            <a:extLst>
              <a:ext uri="{FF2B5EF4-FFF2-40B4-BE49-F238E27FC236}">
                <a16:creationId xmlns:a16="http://schemas.microsoft.com/office/drawing/2014/main" id="{59FDF8FC-00EF-446E-8245-49AE14054B31}"/>
              </a:ext>
            </a:extLst>
          </p:cNvPr>
          <p:cNvGrpSpPr/>
          <p:nvPr/>
        </p:nvGrpSpPr>
        <p:grpSpPr>
          <a:xfrm>
            <a:off x="0" y="13305"/>
            <a:ext cx="9145704" cy="462317"/>
            <a:chOff x="0" y="0"/>
            <a:chExt cx="12194272" cy="616422"/>
          </a:xfrm>
        </p:grpSpPr>
        <p:pic>
          <p:nvPicPr>
            <p:cNvPr id="7" name="図 6">
              <a:extLst>
                <a:ext uri="{FF2B5EF4-FFF2-40B4-BE49-F238E27FC236}">
                  <a16:creationId xmlns:a16="http://schemas.microsoft.com/office/drawing/2014/main" id="{B279BB3A-1D3D-42BE-913B-F4997D4F1B8B}"/>
                </a:ext>
              </a:extLst>
            </p:cNvPr>
            <p:cNvPicPr>
              <a:picLocks noChangeAspect="1"/>
            </p:cNvPicPr>
            <p:nvPr/>
          </p:nvPicPr>
          <p:blipFill rotWithShape="1">
            <a:blip r:embed="rId4">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8" name="直線コネクタ 7">
              <a:extLst>
                <a:ext uri="{FF2B5EF4-FFF2-40B4-BE49-F238E27FC236}">
                  <a16:creationId xmlns:a16="http://schemas.microsoft.com/office/drawing/2014/main" id="{820C139E-8FB2-4F59-B871-9E53DEC64E72}"/>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52CC66B9-AFC6-468F-B83F-03754779641D}"/>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9E05B5D9-B78F-4135-9A19-4889BF7094B2}"/>
              </a:ext>
            </a:extLst>
          </p:cNvPr>
          <p:cNvSpPr txBox="1"/>
          <p:nvPr/>
        </p:nvSpPr>
        <p:spPr>
          <a:xfrm>
            <a:off x="299681" y="13252"/>
            <a:ext cx="5292736" cy="461665"/>
          </a:xfrm>
          <a:prstGeom prst="rect">
            <a:avLst/>
          </a:prstGeom>
          <a:noFill/>
        </p:spPr>
        <p:txBody>
          <a:bodyPr wrap="square">
            <a:spAutoFit/>
          </a:bodyPr>
          <a:lstStyle/>
          <a:p>
            <a:r>
              <a:rPr kumimoji="1" lang="ja-JP" altLang="en-US" sz="2400" dirty="0"/>
              <a:t>画面設計（ブック画面の機能）</a:t>
            </a:r>
            <a:endParaRPr kumimoji="1" lang="en-US" altLang="ja-JP" sz="2400" dirty="0"/>
          </a:p>
        </p:txBody>
      </p:sp>
      <p:sp>
        <p:nvSpPr>
          <p:cNvPr id="12" name="テキスト ボックス 11">
            <a:extLst>
              <a:ext uri="{FF2B5EF4-FFF2-40B4-BE49-F238E27FC236}">
                <a16:creationId xmlns:a16="http://schemas.microsoft.com/office/drawing/2014/main" id="{BEEB0BE3-A296-4256-B310-DF0F48F9D1AF}"/>
              </a:ext>
            </a:extLst>
          </p:cNvPr>
          <p:cNvSpPr txBox="1"/>
          <p:nvPr/>
        </p:nvSpPr>
        <p:spPr>
          <a:xfrm>
            <a:off x="5592417" y="3216240"/>
            <a:ext cx="4578626" cy="646331"/>
          </a:xfrm>
          <a:prstGeom prst="rect">
            <a:avLst/>
          </a:prstGeom>
          <a:noFill/>
        </p:spPr>
        <p:txBody>
          <a:bodyPr wrap="square">
            <a:spAutoFit/>
          </a:bodyPr>
          <a:lstStyle/>
          <a:p>
            <a:r>
              <a:rPr lang="ja-JP" altLang="en-US" dirty="0"/>
              <a:t>何もチェックせずに送信すると</a:t>
            </a:r>
            <a:endParaRPr lang="en-US" altLang="ja-JP" dirty="0"/>
          </a:p>
          <a:p>
            <a:r>
              <a:rPr lang="ja-JP" altLang="en-US" dirty="0"/>
              <a:t>アラートが出ます。</a:t>
            </a:r>
          </a:p>
        </p:txBody>
      </p:sp>
      <p:sp>
        <p:nvSpPr>
          <p:cNvPr id="13" name="矢印: 下 12">
            <a:extLst>
              <a:ext uri="{FF2B5EF4-FFF2-40B4-BE49-F238E27FC236}">
                <a16:creationId xmlns:a16="http://schemas.microsoft.com/office/drawing/2014/main" id="{30330F9F-14CC-4986-9910-EA5CB61A49C2}"/>
              </a:ext>
            </a:extLst>
          </p:cNvPr>
          <p:cNvSpPr/>
          <p:nvPr/>
        </p:nvSpPr>
        <p:spPr>
          <a:xfrm>
            <a:off x="3935896" y="3009376"/>
            <a:ext cx="689113" cy="7001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フッター プレースホルダー 1">
            <a:extLst>
              <a:ext uri="{FF2B5EF4-FFF2-40B4-BE49-F238E27FC236}">
                <a16:creationId xmlns:a16="http://schemas.microsoft.com/office/drawing/2014/main" id="{8002D2B3-E316-40DC-9D4B-CF54CBF0793E}"/>
              </a:ext>
            </a:extLst>
          </p:cNvPr>
          <p:cNvSpPr>
            <a:spLocks noGrp="1"/>
          </p:cNvSpPr>
          <p:nvPr>
            <p:ph type="ftr" sz="quarter" idx="11"/>
          </p:nvPr>
        </p:nvSpPr>
        <p:spPr>
          <a:xfrm>
            <a:off x="2939083" y="6509445"/>
            <a:ext cx="3265833" cy="365125"/>
          </a:xfrm>
        </p:spPr>
        <p:txBody>
          <a:bodyPr/>
          <a:lstStyle/>
          <a:p>
            <a:r>
              <a:rPr kumimoji="1" lang="en-US" altLang="ja-JP"/>
              <a:t>Copyright© </a:t>
            </a:r>
            <a:r>
              <a:rPr kumimoji="1" lang="ja-JP" altLang="en-US"/>
              <a:t>株式会社ボイス </a:t>
            </a:r>
            <a:r>
              <a:rPr kumimoji="1" lang="en-US" altLang="ja-JP"/>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93023F20-3057-45A2-A111-AD03F6D6ECB3}"/>
              </a:ext>
            </a:extLst>
          </p:cNvPr>
          <p:cNvSpPr>
            <a:spLocks noGrp="1"/>
          </p:cNvSpPr>
          <p:nvPr>
            <p:ph type="sldNum" sz="quarter" idx="12"/>
          </p:nvPr>
        </p:nvSpPr>
        <p:spPr>
          <a:xfrm>
            <a:off x="6457950" y="6488871"/>
            <a:ext cx="2057400" cy="365125"/>
          </a:xfrm>
        </p:spPr>
        <p:txBody>
          <a:bodyPr/>
          <a:lstStyle/>
          <a:p>
            <a:fld id="{B492B39E-5D26-4CDD-90EB-7B1A5ECBF575}" type="slidenum">
              <a:rPr kumimoji="1" lang="ja-JP" altLang="en-US" smtClean="0"/>
              <a:t>23</a:t>
            </a:fld>
            <a:endParaRPr kumimoji="1" lang="ja-JP" altLang="en-US" dirty="0"/>
          </a:p>
        </p:txBody>
      </p:sp>
    </p:spTree>
    <p:extLst>
      <p:ext uri="{BB962C8B-B14F-4D97-AF65-F5344CB8AC3E}">
        <p14:creationId xmlns:p14="http://schemas.microsoft.com/office/powerpoint/2010/main" val="1082767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7AE401C2-41AD-424D-80D0-9A6C71122D16}"/>
              </a:ext>
            </a:extLst>
          </p:cNvPr>
          <p:cNvSpPr>
            <a:spLocks noGrp="1"/>
          </p:cNvSpPr>
          <p:nvPr>
            <p:ph type="ftr" sz="quarter" idx="11"/>
          </p:nvPr>
        </p:nvSpPr>
        <p:spPr>
          <a:xfrm>
            <a:off x="2959301" y="6499118"/>
            <a:ext cx="3226076" cy="365125"/>
          </a:xfrm>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5" name="スライド番号プレースホルダー 4">
            <a:extLst>
              <a:ext uri="{FF2B5EF4-FFF2-40B4-BE49-F238E27FC236}">
                <a16:creationId xmlns:a16="http://schemas.microsoft.com/office/drawing/2014/main" id="{C7B6A204-87AB-4330-A4CC-45E726DB77FE}"/>
              </a:ext>
            </a:extLst>
          </p:cNvPr>
          <p:cNvSpPr>
            <a:spLocks noGrp="1"/>
          </p:cNvSpPr>
          <p:nvPr>
            <p:ph type="sldNum" sz="quarter" idx="12"/>
          </p:nvPr>
        </p:nvSpPr>
        <p:spPr>
          <a:xfrm>
            <a:off x="6457950" y="6502122"/>
            <a:ext cx="2057400" cy="365125"/>
          </a:xfrm>
        </p:spPr>
        <p:txBody>
          <a:bodyPr/>
          <a:lstStyle/>
          <a:p>
            <a:fld id="{B492B39E-5D26-4CDD-90EB-7B1A5ECBF575}" type="slidenum">
              <a:rPr kumimoji="1" lang="ja-JP" altLang="en-US" smtClean="0"/>
              <a:t>24</a:t>
            </a:fld>
            <a:endParaRPr kumimoji="1" lang="ja-JP" altLang="en-US"/>
          </a:p>
        </p:txBody>
      </p:sp>
      <p:sp>
        <p:nvSpPr>
          <p:cNvPr id="10" name="テキスト ボックス 9">
            <a:extLst>
              <a:ext uri="{FF2B5EF4-FFF2-40B4-BE49-F238E27FC236}">
                <a16:creationId xmlns:a16="http://schemas.microsoft.com/office/drawing/2014/main" id="{18464C6A-D6D9-4427-857A-5CD4F9995EBA}"/>
              </a:ext>
            </a:extLst>
          </p:cNvPr>
          <p:cNvSpPr txBox="1"/>
          <p:nvPr/>
        </p:nvSpPr>
        <p:spPr>
          <a:xfrm>
            <a:off x="299681" y="60741"/>
            <a:ext cx="5885696" cy="461665"/>
          </a:xfrm>
          <a:prstGeom prst="rect">
            <a:avLst/>
          </a:prstGeom>
          <a:noFill/>
        </p:spPr>
        <p:txBody>
          <a:bodyPr wrap="square">
            <a:spAutoFit/>
          </a:bodyPr>
          <a:lstStyle/>
          <a:p>
            <a:r>
              <a:rPr kumimoji="1" lang="ja-JP" altLang="en-US" sz="2400" dirty="0"/>
              <a:t>テスト結果（ブック購入、マイブック）</a:t>
            </a:r>
            <a:endParaRPr kumimoji="1" lang="en-US" altLang="ja-JP" sz="2400" dirty="0"/>
          </a:p>
        </p:txBody>
      </p:sp>
      <p:grpSp>
        <p:nvGrpSpPr>
          <p:cNvPr id="11" name="グループ化 10">
            <a:extLst>
              <a:ext uri="{FF2B5EF4-FFF2-40B4-BE49-F238E27FC236}">
                <a16:creationId xmlns:a16="http://schemas.microsoft.com/office/drawing/2014/main" id="{F34A22B6-53FF-450B-8F2E-31FCCAE840C2}"/>
              </a:ext>
            </a:extLst>
          </p:cNvPr>
          <p:cNvGrpSpPr/>
          <p:nvPr/>
        </p:nvGrpSpPr>
        <p:grpSpPr>
          <a:xfrm>
            <a:off x="0" y="25880"/>
            <a:ext cx="9145704" cy="462317"/>
            <a:chOff x="0" y="0"/>
            <a:chExt cx="12194272" cy="616422"/>
          </a:xfrm>
        </p:grpSpPr>
        <p:pic>
          <p:nvPicPr>
            <p:cNvPr id="12" name="図 11">
              <a:extLst>
                <a:ext uri="{FF2B5EF4-FFF2-40B4-BE49-F238E27FC236}">
                  <a16:creationId xmlns:a16="http://schemas.microsoft.com/office/drawing/2014/main" id="{16E7944F-6271-4635-B646-20FA9D4D3A0D}"/>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13" name="直線コネクタ 12">
              <a:extLst>
                <a:ext uri="{FF2B5EF4-FFF2-40B4-BE49-F238E27FC236}">
                  <a16:creationId xmlns:a16="http://schemas.microsoft.com/office/drawing/2014/main" id="{F201C80F-E5C8-4CAA-A5FF-DA2E883ECD36}"/>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E738096-1159-47E4-BCD3-7EEEF0644A22}"/>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15" name="オブジェクト 14">
            <a:extLst>
              <a:ext uri="{FF2B5EF4-FFF2-40B4-BE49-F238E27FC236}">
                <a16:creationId xmlns:a16="http://schemas.microsoft.com/office/drawing/2014/main" id="{7CF7AB20-B87C-47FF-9593-4DB98718D2BD}"/>
              </a:ext>
            </a:extLst>
          </p:cNvPr>
          <p:cNvGraphicFramePr>
            <a:graphicFrameLocks noChangeAspect="1"/>
          </p:cNvGraphicFramePr>
          <p:nvPr>
            <p:extLst>
              <p:ext uri="{D42A27DB-BD31-4B8C-83A1-F6EECF244321}">
                <p14:modId xmlns:p14="http://schemas.microsoft.com/office/powerpoint/2010/main" val="1797838669"/>
              </p:ext>
            </p:extLst>
          </p:nvPr>
        </p:nvGraphicFramePr>
        <p:xfrm>
          <a:off x="1206155" y="1100335"/>
          <a:ext cx="6731690" cy="1954362"/>
        </p:xfrm>
        <a:graphic>
          <a:graphicData uri="http://schemas.openxmlformats.org/presentationml/2006/ole">
            <mc:AlternateContent xmlns:mc="http://schemas.openxmlformats.org/markup-compatibility/2006">
              <mc:Choice xmlns:v="urn:schemas-microsoft-com:vml" Requires="v">
                <p:oleObj name="Worksheet" r:id="rId3" imgW="4133688" imgH="1200221" progId="Excel.Sheet.12">
                  <p:embed/>
                </p:oleObj>
              </mc:Choice>
              <mc:Fallback>
                <p:oleObj name="Worksheet" r:id="rId3" imgW="4133688" imgH="1200221" progId="Excel.Sheet.12">
                  <p:embed/>
                  <p:pic>
                    <p:nvPicPr>
                      <p:cNvPr id="0" name=""/>
                      <p:cNvPicPr/>
                      <p:nvPr/>
                    </p:nvPicPr>
                    <p:blipFill>
                      <a:blip r:embed="rId4"/>
                      <a:stretch>
                        <a:fillRect/>
                      </a:stretch>
                    </p:blipFill>
                    <p:spPr>
                      <a:xfrm>
                        <a:off x="1206155" y="1100335"/>
                        <a:ext cx="6731690" cy="1954362"/>
                      </a:xfrm>
                      <a:prstGeom prst="rect">
                        <a:avLst/>
                      </a:prstGeom>
                    </p:spPr>
                  </p:pic>
                </p:oleObj>
              </mc:Fallback>
            </mc:AlternateContent>
          </a:graphicData>
        </a:graphic>
      </p:graphicFrame>
      <p:sp>
        <p:nvSpPr>
          <p:cNvPr id="17" name="テキスト ボックス 16">
            <a:extLst>
              <a:ext uri="{FF2B5EF4-FFF2-40B4-BE49-F238E27FC236}">
                <a16:creationId xmlns:a16="http://schemas.microsoft.com/office/drawing/2014/main" id="{593013F5-821C-4F6A-9A81-16EC04616DCE}"/>
              </a:ext>
            </a:extLst>
          </p:cNvPr>
          <p:cNvSpPr txBox="1"/>
          <p:nvPr/>
        </p:nvSpPr>
        <p:spPr>
          <a:xfrm>
            <a:off x="1206155" y="609600"/>
            <a:ext cx="3021288" cy="369332"/>
          </a:xfrm>
          <a:prstGeom prst="rect">
            <a:avLst/>
          </a:prstGeom>
          <a:noFill/>
        </p:spPr>
        <p:txBody>
          <a:bodyPr wrap="square" rtlCol="0">
            <a:spAutoFit/>
          </a:bodyPr>
          <a:lstStyle/>
          <a:p>
            <a:r>
              <a:rPr kumimoji="1" lang="ja-JP" altLang="en-US" dirty="0"/>
              <a:t>テスト結果（ブック購入）</a:t>
            </a:r>
          </a:p>
        </p:txBody>
      </p:sp>
      <p:graphicFrame>
        <p:nvGraphicFramePr>
          <p:cNvPr id="18" name="オブジェクト 17">
            <a:extLst>
              <a:ext uri="{FF2B5EF4-FFF2-40B4-BE49-F238E27FC236}">
                <a16:creationId xmlns:a16="http://schemas.microsoft.com/office/drawing/2014/main" id="{B84F34FA-EFDD-4090-9E35-B3954D86E99F}"/>
              </a:ext>
            </a:extLst>
          </p:cNvPr>
          <p:cNvGraphicFramePr>
            <a:graphicFrameLocks noChangeAspect="1"/>
          </p:cNvGraphicFramePr>
          <p:nvPr>
            <p:extLst>
              <p:ext uri="{D42A27DB-BD31-4B8C-83A1-F6EECF244321}">
                <p14:modId xmlns:p14="http://schemas.microsoft.com/office/powerpoint/2010/main" val="761808230"/>
              </p:ext>
            </p:extLst>
          </p:nvPr>
        </p:nvGraphicFramePr>
        <p:xfrm>
          <a:off x="1205845" y="3772713"/>
          <a:ext cx="6732000" cy="1876620"/>
        </p:xfrm>
        <a:graphic>
          <a:graphicData uri="http://schemas.openxmlformats.org/presentationml/2006/ole">
            <mc:AlternateContent xmlns:mc="http://schemas.openxmlformats.org/markup-compatibility/2006">
              <mc:Choice xmlns:v="urn:schemas-microsoft-com:vml" Requires="v">
                <p:oleObj name="Worksheet" r:id="rId5" imgW="4305405" imgH="1200221" progId="Excel.Sheet.12">
                  <p:embed/>
                </p:oleObj>
              </mc:Choice>
              <mc:Fallback>
                <p:oleObj name="Worksheet" r:id="rId5" imgW="4305405" imgH="1200221" progId="Excel.Sheet.12">
                  <p:embed/>
                  <p:pic>
                    <p:nvPicPr>
                      <p:cNvPr id="0" name=""/>
                      <p:cNvPicPr/>
                      <p:nvPr/>
                    </p:nvPicPr>
                    <p:blipFill>
                      <a:blip r:embed="rId6"/>
                      <a:stretch>
                        <a:fillRect/>
                      </a:stretch>
                    </p:blipFill>
                    <p:spPr>
                      <a:xfrm>
                        <a:off x="1205845" y="3772713"/>
                        <a:ext cx="6732000" cy="1876620"/>
                      </a:xfrm>
                      <a:prstGeom prst="rect">
                        <a:avLst/>
                      </a:prstGeom>
                    </p:spPr>
                  </p:pic>
                </p:oleObj>
              </mc:Fallback>
            </mc:AlternateContent>
          </a:graphicData>
        </a:graphic>
      </p:graphicFrame>
      <p:sp>
        <p:nvSpPr>
          <p:cNvPr id="19" name="テキスト ボックス 18">
            <a:extLst>
              <a:ext uri="{FF2B5EF4-FFF2-40B4-BE49-F238E27FC236}">
                <a16:creationId xmlns:a16="http://schemas.microsoft.com/office/drawing/2014/main" id="{563A81F0-E4F6-4DF0-B01F-90F7DD214AD6}"/>
              </a:ext>
            </a:extLst>
          </p:cNvPr>
          <p:cNvSpPr txBox="1"/>
          <p:nvPr/>
        </p:nvSpPr>
        <p:spPr>
          <a:xfrm>
            <a:off x="1205845" y="3229039"/>
            <a:ext cx="3021288" cy="369332"/>
          </a:xfrm>
          <a:prstGeom prst="rect">
            <a:avLst/>
          </a:prstGeom>
          <a:noFill/>
        </p:spPr>
        <p:txBody>
          <a:bodyPr wrap="square" rtlCol="0">
            <a:spAutoFit/>
          </a:bodyPr>
          <a:lstStyle/>
          <a:p>
            <a:r>
              <a:rPr kumimoji="1" lang="ja-JP" altLang="en-US" dirty="0"/>
              <a:t>テスト結果（マイブック）</a:t>
            </a:r>
          </a:p>
        </p:txBody>
      </p:sp>
      <p:sp>
        <p:nvSpPr>
          <p:cNvPr id="16" name="テキスト ボックス 15">
            <a:extLst>
              <a:ext uri="{FF2B5EF4-FFF2-40B4-BE49-F238E27FC236}">
                <a16:creationId xmlns:a16="http://schemas.microsoft.com/office/drawing/2014/main" id="{FF36BB28-688D-4ABE-A746-B153323F7BF9}"/>
              </a:ext>
            </a:extLst>
          </p:cNvPr>
          <p:cNvSpPr txBox="1"/>
          <p:nvPr/>
        </p:nvSpPr>
        <p:spPr>
          <a:xfrm>
            <a:off x="1205845" y="5757665"/>
            <a:ext cx="4578626" cy="923330"/>
          </a:xfrm>
          <a:prstGeom prst="rect">
            <a:avLst/>
          </a:prstGeom>
          <a:noFill/>
        </p:spPr>
        <p:txBody>
          <a:bodyPr wrap="square">
            <a:spAutoFit/>
          </a:bodyPr>
          <a:lstStyle/>
          <a:p>
            <a:r>
              <a:rPr kumimoji="1" lang="ja-JP" altLang="en-US" dirty="0"/>
              <a:t>バグ原因：</a:t>
            </a:r>
            <a:r>
              <a:rPr kumimoji="1" lang="en-US" altLang="ja-JP" dirty="0"/>
              <a:t>DB</a:t>
            </a:r>
            <a:r>
              <a:rPr kumimoji="1" lang="ja-JP" altLang="en-US" dirty="0"/>
              <a:t>切断時対応</a:t>
            </a:r>
            <a:endParaRPr kumimoji="1" lang="en-US" altLang="ja-JP" dirty="0"/>
          </a:p>
          <a:p>
            <a:r>
              <a:rPr kumimoji="1" lang="en-US" altLang="ja-JP" dirty="0"/>
              <a:t>		</a:t>
            </a:r>
            <a:r>
              <a:rPr kumimoji="1" lang="ja-JP" altLang="en-US" dirty="0"/>
              <a:t>　直接</a:t>
            </a:r>
            <a:r>
              <a:rPr kumimoji="1" lang="en-US" altLang="ja-JP" dirty="0"/>
              <a:t>URL</a:t>
            </a:r>
            <a:r>
              <a:rPr kumimoji="1" lang="ja-JP" altLang="en-US" dirty="0"/>
              <a:t>入力</a:t>
            </a:r>
            <a:endParaRPr kumimoji="1" lang="en-US" altLang="ja-JP" dirty="0"/>
          </a:p>
          <a:p>
            <a:r>
              <a:rPr kumimoji="1" lang="en-US" altLang="ja-JP" dirty="0"/>
              <a:t>		</a:t>
            </a:r>
            <a:r>
              <a:rPr kumimoji="1" lang="ja-JP" altLang="en-US" dirty="0"/>
              <a:t>　チェックボックス送信</a:t>
            </a:r>
          </a:p>
        </p:txBody>
      </p:sp>
    </p:spTree>
    <p:extLst>
      <p:ext uri="{BB962C8B-B14F-4D97-AF65-F5344CB8AC3E}">
        <p14:creationId xmlns:p14="http://schemas.microsoft.com/office/powerpoint/2010/main" val="3245245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F7FCDF5-7876-422B-BC09-DCB4410357C0}"/>
              </a:ext>
            </a:extLst>
          </p:cNvPr>
          <p:cNvSpPr>
            <a:spLocks noGrp="1"/>
          </p:cNvSpPr>
          <p:nvPr>
            <p:ph type="ftr" sz="quarter" idx="11"/>
          </p:nvPr>
        </p:nvSpPr>
        <p:spPr>
          <a:xfrm>
            <a:off x="2857500" y="6492875"/>
            <a:ext cx="3429000" cy="365125"/>
          </a:xfrm>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5" name="スライド番号プレースホルダー 4">
            <a:extLst>
              <a:ext uri="{FF2B5EF4-FFF2-40B4-BE49-F238E27FC236}">
                <a16:creationId xmlns:a16="http://schemas.microsoft.com/office/drawing/2014/main" id="{766F0DEA-F617-43D6-89E1-5A69AF3FD36B}"/>
              </a:ext>
            </a:extLst>
          </p:cNvPr>
          <p:cNvSpPr>
            <a:spLocks noGrp="1"/>
          </p:cNvSpPr>
          <p:nvPr>
            <p:ph type="sldNum" sz="quarter" idx="12"/>
          </p:nvPr>
        </p:nvSpPr>
        <p:spPr>
          <a:xfrm>
            <a:off x="6457950" y="6488872"/>
            <a:ext cx="2057400" cy="365125"/>
          </a:xfrm>
        </p:spPr>
        <p:txBody>
          <a:bodyPr/>
          <a:lstStyle/>
          <a:p>
            <a:fld id="{B492B39E-5D26-4CDD-90EB-7B1A5ECBF575}" type="slidenum">
              <a:rPr kumimoji="1" lang="ja-JP" altLang="en-US" smtClean="0"/>
              <a:t>25</a:t>
            </a:fld>
            <a:endParaRPr kumimoji="1" lang="ja-JP" altLang="en-US"/>
          </a:p>
        </p:txBody>
      </p:sp>
      <p:grpSp>
        <p:nvGrpSpPr>
          <p:cNvPr id="6" name="グループ化 5">
            <a:extLst>
              <a:ext uri="{FF2B5EF4-FFF2-40B4-BE49-F238E27FC236}">
                <a16:creationId xmlns:a16="http://schemas.microsoft.com/office/drawing/2014/main" id="{B8042010-AE23-4C87-B2AF-026C48C153FD}"/>
              </a:ext>
            </a:extLst>
          </p:cNvPr>
          <p:cNvGrpSpPr/>
          <p:nvPr/>
        </p:nvGrpSpPr>
        <p:grpSpPr>
          <a:xfrm>
            <a:off x="0" y="51"/>
            <a:ext cx="9145704" cy="462317"/>
            <a:chOff x="0" y="0"/>
            <a:chExt cx="12194272" cy="616422"/>
          </a:xfrm>
        </p:grpSpPr>
        <p:pic>
          <p:nvPicPr>
            <p:cNvPr id="7" name="図 6">
              <a:extLst>
                <a:ext uri="{FF2B5EF4-FFF2-40B4-BE49-F238E27FC236}">
                  <a16:creationId xmlns:a16="http://schemas.microsoft.com/office/drawing/2014/main" id="{D0208D82-4FE3-4B95-AB9B-110514246BD5}"/>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8" name="直線コネクタ 7">
              <a:extLst>
                <a:ext uri="{FF2B5EF4-FFF2-40B4-BE49-F238E27FC236}">
                  <a16:creationId xmlns:a16="http://schemas.microsoft.com/office/drawing/2014/main" id="{68C092B7-6050-4869-A4BD-0BE253903590}"/>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F9E2705-7F5A-40C4-8D5B-CF1F6283231E}"/>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10" name="オブジェクト 9">
            <a:extLst>
              <a:ext uri="{FF2B5EF4-FFF2-40B4-BE49-F238E27FC236}">
                <a16:creationId xmlns:a16="http://schemas.microsoft.com/office/drawing/2014/main" id="{DD4A0BA6-975B-422A-8364-3B1B8F2F1B2F}"/>
              </a:ext>
            </a:extLst>
          </p:cNvPr>
          <p:cNvGraphicFramePr>
            <a:graphicFrameLocks noChangeAspect="1"/>
          </p:cNvGraphicFramePr>
          <p:nvPr>
            <p:extLst>
              <p:ext uri="{D42A27DB-BD31-4B8C-83A1-F6EECF244321}">
                <p14:modId xmlns:p14="http://schemas.microsoft.com/office/powerpoint/2010/main" val="1330640495"/>
              </p:ext>
            </p:extLst>
          </p:nvPr>
        </p:nvGraphicFramePr>
        <p:xfrm>
          <a:off x="1357106" y="983422"/>
          <a:ext cx="6238875" cy="5505450"/>
        </p:xfrm>
        <a:graphic>
          <a:graphicData uri="http://schemas.openxmlformats.org/presentationml/2006/ole">
            <mc:AlternateContent xmlns:mc="http://schemas.openxmlformats.org/markup-compatibility/2006">
              <mc:Choice xmlns:v="urn:schemas-microsoft-com:vml" Requires="v">
                <p:oleObj name="Worksheet" r:id="rId3" imgW="6238922" imgH="5505631" progId="Excel.Sheet.12">
                  <p:embed/>
                </p:oleObj>
              </mc:Choice>
              <mc:Fallback>
                <p:oleObj name="Worksheet" r:id="rId3" imgW="6238922" imgH="5505631" progId="Excel.Sheet.12">
                  <p:embed/>
                  <p:pic>
                    <p:nvPicPr>
                      <p:cNvPr id="0" name=""/>
                      <p:cNvPicPr/>
                      <p:nvPr/>
                    </p:nvPicPr>
                    <p:blipFill>
                      <a:blip r:embed="rId4"/>
                      <a:stretch>
                        <a:fillRect/>
                      </a:stretch>
                    </p:blipFill>
                    <p:spPr>
                      <a:xfrm>
                        <a:off x="1357106" y="983422"/>
                        <a:ext cx="6238875" cy="5505450"/>
                      </a:xfrm>
                      <a:prstGeom prst="rect">
                        <a:avLst/>
                      </a:prstGeom>
                    </p:spPr>
                  </p:pic>
                </p:oleObj>
              </mc:Fallback>
            </mc:AlternateContent>
          </a:graphicData>
        </a:graphic>
      </p:graphicFrame>
      <p:sp>
        <p:nvSpPr>
          <p:cNvPr id="11" name="テキスト ボックス 10">
            <a:extLst>
              <a:ext uri="{FF2B5EF4-FFF2-40B4-BE49-F238E27FC236}">
                <a16:creationId xmlns:a16="http://schemas.microsoft.com/office/drawing/2014/main" id="{8DEAC42D-10C4-448C-8A03-DA54B3C76E17}"/>
              </a:ext>
            </a:extLst>
          </p:cNvPr>
          <p:cNvSpPr txBox="1"/>
          <p:nvPr/>
        </p:nvSpPr>
        <p:spPr>
          <a:xfrm>
            <a:off x="1357106" y="570331"/>
            <a:ext cx="3167270" cy="369332"/>
          </a:xfrm>
          <a:prstGeom prst="rect">
            <a:avLst/>
          </a:prstGeom>
          <a:noFill/>
        </p:spPr>
        <p:txBody>
          <a:bodyPr wrap="square" rtlCol="0">
            <a:spAutoFit/>
          </a:bodyPr>
          <a:lstStyle/>
          <a:p>
            <a:r>
              <a:rPr kumimoji="1" lang="en-US" altLang="ja-JP" dirty="0"/>
              <a:t>Java</a:t>
            </a:r>
            <a:r>
              <a:rPr kumimoji="1" lang="ja-JP" altLang="en-US" dirty="0"/>
              <a:t>ファイルコード数</a:t>
            </a:r>
          </a:p>
        </p:txBody>
      </p:sp>
      <p:sp>
        <p:nvSpPr>
          <p:cNvPr id="13" name="テキスト ボックス 12">
            <a:extLst>
              <a:ext uri="{FF2B5EF4-FFF2-40B4-BE49-F238E27FC236}">
                <a16:creationId xmlns:a16="http://schemas.microsoft.com/office/drawing/2014/main" id="{AD2D5324-D378-45B9-9084-AAF526B212A3}"/>
              </a:ext>
            </a:extLst>
          </p:cNvPr>
          <p:cNvSpPr txBox="1"/>
          <p:nvPr/>
        </p:nvSpPr>
        <p:spPr>
          <a:xfrm>
            <a:off x="129208" y="-1299"/>
            <a:ext cx="4578626" cy="461665"/>
          </a:xfrm>
          <a:prstGeom prst="rect">
            <a:avLst/>
          </a:prstGeom>
          <a:noFill/>
        </p:spPr>
        <p:txBody>
          <a:bodyPr wrap="square">
            <a:spAutoFit/>
          </a:bodyPr>
          <a:lstStyle/>
          <a:p>
            <a:r>
              <a:rPr kumimoji="1" lang="ja-JP" altLang="en-US" sz="2400" dirty="0"/>
              <a:t>ソースコード数</a:t>
            </a:r>
            <a:endParaRPr kumimoji="1" lang="en-US" altLang="ja-JP" sz="2400" dirty="0"/>
          </a:p>
        </p:txBody>
      </p:sp>
    </p:spTree>
    <p:extLst>
      <p:ext uri="{BB962C8B-B14F-4D97-AF65-F5344CB8AC3E}">
        <p14:creationId xmlns:p14="http://schemas.microsoft.com/office/powerpoint/2010/main" val="1537017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EDFBB4E1-1B9A-4E60-BB5E-B17F4779CDD0}"/>
              </a:ext>
            </a:extLst>
          </p:cNvPr>
          <p:cNvSpPr>
            <a:spLocks noGrp="1"/>
          </p:cNvSpPr>
          <p:nvPr>
            <p:ph type="ftr" sz="quarter" idx="11"/>
          </p:nvPr>
        </p:nvSpPr>
        <p:spPr>
          <a:xfrm>
            <a:off x="2912579" y="6492875"/>
            <a:ext cx="3318841" cy="365125"/>
          </a:xfrm>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5" name="スライド番号プレースホルダー 4">
            <a:extLst>
              <a:ext uri="{FF2B5EF4-FFF2-40B4-BE49-F238E27FC236}">
                <a16:creationId xmlns:a16="http://schemas.microsoft.com/office/drawing/2014/main" id="{D1D07388-8356-40F9-805C-C4146A1FBEBF}"/>
              </a:ext>
            </a:extLst>
          </p:cNvPr>
          <p:cNvSpPr>
            <a:spLocks noGrp="1"/>
          </p:cNvSpPr>
          <p:nvPr>
            <p:ph type="sldNum" sz="quarter" idx="12"/>
          </p:nvPr>
        </p:nvSpPr>
        <p:spPr>
          <a:xfrm>
            <a:off x="6457950" y="6502122"/>
            <a:ext cx="2057400" cy="365125"/>
          </a:xfrm>
        </p:spPr>
        <p:txBody>
          <a:bodyPr/>
          <a:lstStyle/>
          <a:p>
            <a:fld id="{B492B39E-5D26-4CDD-90EB-7B1A5ECBF575}" type="slidenum">
              <a:rPr kumimoji="1" lang="ja-JP" altLang="en-US" smtClean="0"/>
              <a:t>26</a:t>
            </a:fld>
            <a:endParaRPr kumimoji="1" lang="ja-JP" altLang="en-US"/>
          </a:p>
        </p:txBody>
      </p:sp>
      <p:grpSp>
        <p:nvGrpSpPr>
          <p:cNvPr id="6" name="グループ化 5">
            <a:extLst>
              <a:ext uri="{FF2B5EF4-FFF2-40B4-BE49-F238E27FC236}">
                <a16:creationId xmlns:a16="http://schemas.microsoft.com/office/drawing/2014/main" id="{FAC1C5D4-E9AA-4030-8A7E-0E6E597B0973}"/>
              </a:ext>
            </a:extLst>
          </p:cNvPr>
          <p:cNvGrpSpPr/>
          <p:nvPr/>
        </p:nvGrpSpPr>
        <p:grpSpPr>
          <a:xfrm>
            <a:off x="0" y="13303"/>
            <a:ext cx="9145704" cy="462317"/>
            <a:chOff x="0" y="0"/>
            <a:chExt cx="12194272" cy="616422"/>
          </a:xfrm>
        </p:grpSpPr>
        <p:pic>
          <p:nvPicPr>
            <p:cNvPr id="7" name="図 6">
              <a:extLst>
                <a:ext uri="{FF2B5EF4-FFF2-40B4-BE49-F238E27FC236}">
                  <a16:creationId xmlns:a16="http://schemas.microsoft.com/office/drawing/2014/main" id="{AF4670D4-C674-4257-858D-E2BB2CFED9FF}"/>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8" name="直線コネクタ 7">
              <a:extLst>
                <a:ext uri="{FF2B5EF4-FFF2-40B4-BE49-F238E27FC236}">
                  <a16:creationId xmlns:a16="http://schemas.microsoft.com/office/drawing/2014/main" id="{277D7EB2-1B80-4D8B-87AE-FEEFE10D0B84}"/>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7008D3F-AA85-4D86-84CB-86BB6854DFEC}"/>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graphicFrame>
        <p:nvGraphicFramePr>
          <p:cNvPr id="10" name="オブジェクト 9">
            <a:extLst>
              <a:ext uri="{FF2B5EF4-FFF2-40B4-BE49-F238E27FC236}">
                <a16:creationId xmlns:a16="http://schemas.microsoft.com/office/drawing/2014/main" id="{25FA8A15-F055-422A-8001-07A9981936F6}"/>
              </a:ext>
            </a:extLst>
          </p:cNvPr>
          <p:cNvGraphicFramePr>
            <a:graphicFrameLocks noChangeAspect="1"/>
          </p:cNvGraphicFramePr>
          <p:nvPr>
            <p:extLst>
              <p:ext uri="{D42A27DB-BD31-4B8C-83A1-F6EECF244321}">
                <p14:modId xmlns:p14="http://schemas.microsoft.com/office/powerpoint/2010/main" val="3646654778"/>
              </p:ext>
            </p:extLst>
          </p:nvPr>
        </p:nvGraphicFramePr>
        <p:xfrm>
          <a:off x="1898789" y="1833465"/>
          <a:ext cx="5572125" cy="3600450"/>
        </p:xfrm>
        <a:graphic>
          <a:graphicData uri="http://schemas.openxmlformats.org/presentationml/2006/ole">
            <mc:AlternateContent xmlns:mc="http://schemas.openxmlformats.org/markup-compatibility/2006">
              <mc:Choice xmlns:v="urn:schemas-microsoft-com:vml" Requires="v">
                <p:oleObj name="Worksheet" r:id="rId3" imgW="5572101" imgH="3600285" progId="Excel.Sheet.12">
                  <p:embed/>
                </p:oleObj>
              </mc:Choice>
              <mc:Fallback>
                <p:oleObj name="Worksheet" r:id="rId3" imgW="5572101" imgH="3600285" progId="Excel.Sheet.12">
                  <p:embed/>
                  <p:pic>
                    <p:nvPicPr>
                      <p:cNvPr id="0" name=""/>
                      <p:cNvPicPr/>
                      <p:nvPr/>
                    </p:nvPicPr>
                    <p:blipFill>
                      <a:blip r:embed="rId4"/>
                      <a:stretch>
                        <a:fillRect/>
                      </a:stretch>
                    </p:blipFill>
                    <p:spPr>
                      <a:xfrm>
                        <a:off x="1898789" y="1833465"/>
                        <a:ext cx="5572125" cy="3600450"/>
                      </a:xfrm>
                      <a:prstGeom prst="rect">
                        <a:avLst/>
                      </a:prstGeom>
                    </p:spPr>
                  </p:pic>
                </p:oleObj>
              </mc:Fallback>
            </mc:AlternateContent>
          </a:graphicData>
        </a:graphic>
      </p:graphicFrame>
      <p:sp>
        <p:nvSpPr>
          <p:cNvPr id="11" name="テキスト ボックス 10">
            <a:extLst>
              <a:ext uri="{FF2B5EF4-FFF2-40B4-BE49-F238E27FC236}">
                <a16:creationId xmlns:a16="http://schemas.microsoft.com/office/drawing/2014/main" id="{BD391797-FE7F-4D52-B9B5-DE95A1AD65F2}"/>
              </a:ext>
            </a:extLst>
          </p:cNvPr>
          <p:cNvSpPr txBox="1"/>
          <p:nvPr/>
        </p:nvSpPr>
        <p:spPr>
          <a:xfrm>
            <a:off x="1898789" y="1376827"/>
            <a:ext cx="2729948" cy="369332"/>
          </a:xfrm>
          <a:prstGeom prst="rect">
            <a:avLst/>
          </a:prstGeom>
          <a:noFill/>
        </p:spPr>
        <p:txBody>
          <a:bodyPr wrap="square" rtlCol="0">
            <a:spAutoFit/>
          </a:bodyPr>
          <a:lstStyle/>
          <a:p>
            <a:r>
              <a:rPr kumimoji="1" lang="en-US" altLang="ja-JP" dirty="0"/>
              <a:t>HTML</a:t>
            </a:r>
            <a:r>
              <a:rPr kumimoji="1" lang="ja-JP" altLang="en-US" dirty="0"/>
              <a:t>ファイルコード数</a:t>
            </a:r>
          </a:p>
        </p:txBody>
      </p:sp>
      <p:sp>
        <p:nvSpPr>
          <p:cNvPr id="13" name="テキスト ボックス 12">
            <a:extLst>
              <a:ext uri="{FF2B5EF4-FFF2-40B4-BE49-F238E27FC236}">
                <a16:creationId xmlns:a16="http://schemas.microsoft.com/office/drawing/2014/main" id="{1CD1A8CF-80DD-4821-B553-3D7385A77126}"/>
              </a:ext>
            </a:extLst>
          </p:cNvPr>
          <p:cNvSpPr txBox="1"/>
          <p:nvPr/>
        </p:nvSpPr>
        <p:spPr>
          <a:xfrm>
            <a:off x="106226" y="40868"/>
            <a:ext cx="4578626" cy="461665"/>
          </a:xfrm>
          <a:prstGeom prst="rect">
            <a:avLst/>
          </a:prstGeom>
          <a:noFill/>
        </p:spPr>
        <p:txBody>
          <a:bodyPr wrap="square">
            <a:spAutoFit/>
          </a:bodyPr>
          <a:lstStyle/>
          <a:p>
            <a:r>
              <a:rPr kumimoji="1" lang="ja-JP" altLang="en-US" sz="2400" dirty="0"/>
              <a:t>ソースコード数</a:t>
            </a:r>
            <a:endParaRPr kumimoji="1" lang="en-US" altLang="ja-JP" sz="2400" dirty="0"/>
          </a:p>
        </p:txBody>
      </p:sp>
    </p:spTree>
    <p:extLst>
      <p:ext uri="{BB962C8B-B14F-4D97-AF65-F5344CB8AC3E}">
        <p14:creationId xmlns:p14="http://schemas.microsoft.com/office/powerpoint/2010/main" val="261544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77AFE10F-DDB6-4299-ADE4-3283E8630A60}"/>
              </a:ext>
            </a:extLst>
          </p:cNvPr>
          <p:cNvGrpSpPr/>
          <p:nvPr/>
        </p:nvGrpSpPr>
        <p:grpSpPr>
          <a:xfrm>
            <a:off x="0" y="53"/>
            <a:ext cx="9145704" cy="462317"/>
            <a:chOff x="0" y="0"/>
            <a:chExt cx="12194272" cy="616422"/>
          </a:xfrm>
        </p:grpSpPr>
        <p:pic>
          <p:nvPicPr>
            <p:cNvPr id="5" name="図 4">
              <a:extLst>
                <a:ext uri="{FF2B5EF4-FFF2-40B4-BE49-F238E27FC236}">
                  <a16:creationId xmlns:a16="http://schemas.microsoft.com/office/drawing/2014/main" id="{6E69BB86-2E7E-47E0-9568-E67BAEA0F092}"/>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CB36A3E1-9BD7-4301-A6CE-17C9665B642F}"/>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8E9A2B15-C8B6-44CF-B4C3-49C0936B2FCF}"/>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テキスト ボックス 7">
            <a:extLst>
              <a:ext uri="{FF2B5EF4-FFF2-40B4-BE49-F238E27FC236}">
                <a16:creationId xmlns:a16="http://schemas.microsoft.com/office/drawing/2014/main" id="{FE4E5882-B94A-4E1B-94CC-4FB33B773B61}"/>
              </a:ext>
            </a:extLst>
          </p:cNvPr>
          <p:cNvSpPr txBox="1"/>
          <p:nvPr/>
        </p:nvSpPr>
        <p:spPr>
          <a:xfrm>
            <a:off x="119271" y="705"/>
            <a:ext cx="2372139" cy="461665"/>
          </a:xfrm>
          <a:prstGeom prst="rect">
            <a:avLst/>
          </a:prstGeom>
          <a:noFill/>
        </p:spPr>
        <p:txBody>
          <a:bodyPr wrap="square" rtlCol="0">
            <a:spAutoFit/>
          </a:bodyPr>
          <a:lstStyle/>
          <a:p>
            <a:r>
              <a:rPr kumimoji="1" lang="ja-JP" altLang="en-US" sz="2400" dirty="0"/>
              <a:t>反省、感想</a:t>
            </a:r>
          </a:p>
        </p:txBody>
      </p:sp>
      <p:sp>
        <p:nvSpPr>
          <p:cNvPr id="10" name="テキスト ボックス 9">
            <a:extLst>
              <a:ext uri="{FF2B5EF4-FFF2-40B4-BE49-F238E27FC236}">
                <a16:creationId xmlns:a16="http://schemas.microsoft.com/office/drawing/2014/main" id="{10492EC7-C679-4BD1-B1D3-0A82BF9B13E5}"/>
              </a:ext>
            </a:extLst>
          </p:cNvPr>
          <p:cNvSpPr txBox="1"/>
          <p:nvPr/>
        </p:nvSpPr>
        <p:spPr>
          <a:xfrm>
            <a:off x="304800" y="689113"/>
            <a:ext cx="7699513" cy="4247317"/>
          </a:xfrm>
          <a:prstGeom prst="rect">
            <a:avLst/>
          </a:prstGeom>
          <a:noFill/>
        </p:spPr>
        <p:txBody>
          <a:bodyPr wrap="square" rtlCol="0">
            <a:spAutoFit/>
          </a:bodyPr>
          <a:lstStyle/>
          <a:p>
            <a:r>
              <a:rPr kumimoji="1" lang="ja-JP" altLang="en-US" dirty="0"/>
              <a:t>・</a:t>
            </a:r>
            <a:r>
              <a:rPr kumimoji="1" lang="en-US" altLang="ja-JP" dirty="0" err="1"/>
              <a:t>BtoC</a:t>
            </a:r>
            <a:r>
              <a:rPr kumimoji="1" lang="ja-JP" altLang="en-US" dirty="0"/>
              <a:t>のサービスなので顧客ごとにページがある。顧客ごとにページがあるため、ページ取得に顧客</a:t>
            </a:r>
            <a:r>
              <a:rPr kumimoji="1" lang="en-US" altLang="ja-JP" dirty="0"/>
              <a:t>ID</a:t>
            </a:r>
            <a:r>
              <a:rPr kumimoji="1" lang="ja-JP" altLang="en-US" dirty="0"/>
              <a:t>の取得は不可欠であり、画面遷移の都度、顧客</a:t>
            </a:r>
            <a:r>
              <a:rPr kumimoji="1" lang="en-US" altLang="ja-JP" dirty="0"/>
              <a:t>ID</a:t>
            </a:r>
            <a:r>
              <a:rPr kumimoji="1" lang="ja-JP" altLang="en-US" dirty="0"/>
              <a:t>を取得することが難しかった。</a:t>
            </a:r>
            <a:endParaRPr kumimoji="1" lang="en-US" altLang="ja-JP" dirty="0"/>
          </a:p>
          <a:p>
            <a:r>
              <a:rPr kumimoji="1" lang="ja-JP" altLang="en-US" dirty="0"/>
              <a:t>・作成時は気づかないエラーをギリギリになって気づくと作業量、時間ともに厳しい。</a:t>
            </a:r>
            <a:endParaRPr kumimoji="1" lang="en-US" altLang="ja-JP" dirty="0"/>
          </a:p>
          <a:p>
            <a:r>
              <a:rPr kumimoji="1" lang="ja-JP" altLang="en-US" dirty="0"/>
              <a:t>・中間テーブルを含め、テーブルが</a:t>
            </a:r>
            <a:r>
              <a:rPr kumimoji="1" lang="en-US" altLang="ja-JP" dirty="0"/>
              <a:t>3</a:t>
            </a:r>
            <a:r>
              <a:rPr kumimoji="1" lang="ja-JP" altLang="en-US" dirty="0"/>
              <a:t>つであり、テーブル間の結合処理、とりわけ中間テーブルの接続が難しかった。</a:t>
            </a:r>
            <a:endParaRPr kumimoji="1" lang="en-US" altLang="ja-JP" dirty="0"/>
          </a:p>
          <a:p>
            <a:r>
              <a:rPr kumimoji="1" lang="ja-JP" altLang="en-US" dirty="0"/>
              <a:t>・誤字脱字があるとデバッグの際に非常に苦労する。実際苦しんだ。</a:t>
            </a:r>
            <a:endParaRPr kumimoji="1" lang="en-US" altLang="ja-JP" dirty="0"/>
          </a:p>
          <a:p>
            <a:r>
              <a:rPr kumimoji="1" lang="ja-JP" altLang="en-US" dirty="0"/>
              <a:t>・限られた時間の中で達成できそうにないとき、何かを妥協するのか、残業するのか考えねばならず、現場はこれ以上に大変なのかと感じた。</a:t>
            </a:r>
            <a:endParaRPr kumimoji="1" lang="en-US" altLang="ja-JP" dirty="0"/>
          </a:p>
          <a:p>
            <a:r>
              <a:rPr kumimoji="1" lang="ja-JP" altLang="en-US" dirty="0"/>
              <a:t>全体としてスケジュール管理がほとんどできていなかった。</a:t>
            </a:r>
            <a:endParaRPr kumimoji="1" lang="en-US" altLang="ja-JP" dirty="0"/>
          </a:p>
          <a:p>
            <a:r>
              <a:rPr kumimoji="1" lang="ja-JP" altLang="en-US" dirty="0"/>
              <a:t>・</a:t>
            </a:r>
            <a:r>
              <a:rPr kumimoji="1" lang="en-US" altLang="ja-JP" dirty="0" err="1"/>
              <a:t>xampp</a:t>
            </a:r>
            <a:r>
              <a:rPr kumimoji="1" lang="ja-JP" altLang="en-US" dirty="0"/>
              <a:t>が起動せず、ログインできず、データベースを</a:t>
            </a:r>
            <a:r>
              <a:rPr kumimoji="1" lang="en-US" altLang="ja-JP" dirty="0"/>
              <a:t>1</a:t>
            </a:r>
            <a:r>
              <a:rPr kumimoji="1" lang="ja-JP" altLang="en-US" dirty="0"/>
              <a:t>から作りなおすことが</a:t>
            </a:r>
            <a:r>
              <a:rPr kumimoji="1" lang="en-US" altLang="ja-JP" dirty="0"/>
              <a:t>2</a:t>
            </a:r>
            <a:r>
              <a:rPr kumimoji="1" lang="ja-JP" altLang="en-US" dirty="0"/>
              <a:t>度あり、不足の事態に備え、バックアップを取っておくことの大切さを知った。</a:t>
            </a:r>
            <a:endParaRPr kumimoji="1" lang="en-US" altLang="ja-JP" dirty="0"/>
          </a:p>
          <a:p>
            <a:endParaRPr kumimoji="1" lang="ja-JP" altLang="en-US" dirty="0"/>
          </a:p>
        </p:txBody>
      </p:sp>
      <p:sp>
        <p:nvSpPr>
          <p:cNvPr id="2" name="フッター プレースホルダー 1">
            <a:extLst>
              <a:ext uri="{FF2B5EF4-FFF2-40B4-BE49-F238E27FC236}">
                <a16:creationId xmlns:a16="http://schemas.microsoft.com/office/drawing/2014/main" id="{063A2AE9-E5FB-4B9A-98A0-812471EBA80F}"/>
              </a:ext>
            </a:extLst>
          </p:cNvPr>
          <p:cNvSpPr>
            <a:spLocks noGrp="1"/>
          </p:cNvSpPr>
          <p:nvPr>
            <p:ph type="ftr" sz="quarter" idx="11"/>
          </p:nvPr>
        </p:nvSpPr>
        <p:spPr>
          <a:xfrm>
            <a:off x="2905953" y="6468993"/>
            <a:ext cx="3332093"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4D98CA6C-C496-48D6-8B93-8F096B51A12A}"/>
              </a:ext>
            </a:extLst>
          </p:cNvPr>
          <p:cNvSpPr>
            <a:spLocks noGrp="1"/>
          </p:cNvSpPr>
          <p:nvPr>
            <p:ph type="sldNum" sz="quarter" idx="12"/>
          </p:nvPr>
        </p:nvSpPr>
        <p:spPr>
          <a:xfrm>
            <a:off x="6457950" y="6502123"/>
            <a:ext cx="2057400" cy="365125"/>
          </a:xfrm>
        </p:spPr>
        <p:txBody>
          <a:bodyPr/>
          <a:lstStyle/>
          <a:p>
            <a:fld id="{B492B39E-5D26-4CDD-90EB-7B1A5ECBF575}" type="slidenum">
              <a:rPr kumimoji="1" lang="ja-JP" altLang="en-US" smtClean="0"/>
              <a:t>27</a:t>
            </a:fld>
            <a:endParaRPr kumimoji="1" lang="ja-JP" altLang="en-US"/>
          </a:p>
        </p:txBody>
      </p:sp>
    </p:spTree>
    <p:extLst>
      <p:ext uri="{BB962C8B-B14F-4D97-AF65-F5344CB8AC3E}">
        <p14:creationId xmlns:p14="http://schemas.microsoft.com/office/powerpoint/2010/main" val="2044378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30C3E2CD-21E4-4E59-A472-34573ED92033}"/>
              </a:ext>
            </a:extLst>
          </p:cNvPr>
          <p:cNvGrpSpPr/>
          <p:nvPr/>
        </p:nvGrpSpPr>
        <p:grpSpPr>
          <a:xfrm>
            <a:off x="0" y="53928"/>
            <a:ext cx="9145704" cy="462317"/>
            <a:chOff x="0" y="0"/>
            <a:chExt cx="12194272" cy="616422"/>
          </a:xfrm>
        </p:grpSpPr>
        <p:pic>
          <p:nvPicPr>
            <p:cNvPr id="5" name="図 4">
              <a:extLst>
                <a:ext uri="{FF2B5EF4-FFF2-40B4-BE49-F238E27FC236}">
                  <a16:creationId xmlns:a16="http://schemas.microsoft.com/office/drawing/2014/main" id="{AC5D1128-73BB-402E-BA1F-EBA9B9345260}"/>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7" name="直線コネクタ 6">
              <a:extLst>
                <a:ext uri="{FF2B5EF4-FFF2-40B4-BE49-F238E27FC236}">
                  <a16:creationId xmlns:a16="http://schemas.microsoft.com/office/drawing/2014/main" id="{A654F440-AB81-49B5-B7CB-BA6ED904B227}"/>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9A63910-43BD-45CC-981E-FE141EC6326F}"/>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1" name="テキスト ボックス 10">
            <a:extLst>
              <a:ext uri="{FF2B5EF4-FFF2-40B4-BE49-F238E27FC236}">
                <a16:creationId xmlns:a16="http://schemas.microsoft.com/office/drawing/2014/main" id="{A8B553E2-EB84-4D91-A0CB-3E8F3374B277}"/>
              </a:ext>
            </a:extLst>
          </p:cNvPr>
          <p:cNvSpPr txBox="1"/>
          <p:nvPr/>
        </p:nvSpPr>
        <p:spPr>
          <a:xfrm>
            <a:off x="150230" y="15671"/>
            <a:ext cx="3091070" cy="461665"/>
          </a:xfrm>
          <a:prstGeom prst="rect">
            <a:avLst/>
          </a:prstGeom>
          <a:noFill/>
        </p:spPr>
        <p:txBody>
          <a:bodyPr wrap="square" rtlCol="0">
            <a:spAutoFit/>
          </a:bodyPr>
          <a:lstStyle/>
          <a:p>
            <a:r>
              <a:rPr lang="ja-JP" altLang="en-US" sz="2400" dirty="0"/>
              <a:t>開発アプリの紹介</a:t>
            </a:r>
            <a:endParaRPr lang="en-US" altLang="ja-JP" sz="2400" dirty="0"/>
          </a:p>
        </p:txBody>
      </p:sp>
      <p:sp>
        <p:nvSpPr>
          <p:cNvPr id="13" name="テキスト ボックス 12">
            <a:extLst>
              <a:ext uri="{FF2B5EF4-FFF2-40B4-BE49-F238E27FC236}">
                <a16:creationId xmlns:a16="http://schemas.microsoft.com/office/drawing/2014/main" id="{3E81CE82-69B1-4BE5-97A7-6132B99A0319}"/>
              </a:ext>
            </a:extLst>
          </p:cNvPr>
          <p:cNvSpPr txBox="1"/>
          <p:nvPr/>
        </p:nvSpPr>
        <p:spPr>
          <a:xfrm>
            <a:off x="384313" y="716573"/>
            <a:ext cx="7010400" cy="3670236"/>
          </a:xfrm>
          <a:prstGeom prst="rect">
            <a:avLst/>
          </a:prstGeom>
          <a:noFill/>
        </p:spPr>
        <p:txBody>
          <a:bodyPr wrap="square" rtlCol="0">
            <a:spAutoFit/>
          </a:bodyPr>
          <a:lstStyle/>
          <a:p>
            <a:r>
              <a:rPr lang="ja-JP" altLang="en-US" sz="1600" dirty="0"/>
              <a:t>◎開発目的</a:t>
            </a:r>
            <a:endParaRPr lang="en-US" altLang="ja-JP" sz="1600" dirty="0"/>
          </a:p>
          <a:p>
            <a:r>
              <a:rPr lang="ja-JP" altLang="en-US" sz="1600" dirty="0"/>
              <a:t>１つのサービスを用いて本や漫画をネットで電子版が購入する。</a:t>
            </a:r>
            <a:endParaRPr lang="en-US" altLang="ja-JP" sz="1600" dirty="0"/>
          </a:p>
          <a:p>
            <a:r>
              <a:rPr lang="ja-JP" altLang="en-US" sz="1600" dirty="0"/>
              <a:t>→</a:t>
            </a:r>
            <a:r>
              <a:rPr lang="en-US" altLang="ja-JP" sz="1600" dirty="0" err="1"/>
              <a:t>Amazon,kindle</a:t>
            </a:r>
            <a:r>
              <a:rPr lang="ja-JP" altLang="en-US" sz="1600" dirty="0"/>
              <a:t>のようなサービスです。</a:t>
            </a:r>
            <a:endParaRPr lang="en-US" altLang="ja-JP" sz="1600" dirty="0"/>
          </a:p>
          <a:p>
            <a:endParaRPr lang="en-US" altLang="ja-JP" sz="1600" dirty="0"/>
          </a:p>
          <a:p>
            <a:r>
              <a:rPr lang="ja-JP" altLang="en-US" sz="1600" dirty="0"/>
              <a:t>◎対象ユーザー</a:t>
            </a:r>
            <a:endParaRPr lang="en-US" altLang="ja-JP" sz="1600" dirty="0"/>
          </a:p>
          <a:p>
            <a:r>
              <a:rPr lang="ja-JP" altLang="en-US" sz="1600" dirty="0"/>
              <a:t>・スマートフォンおよびタブレット端末をお持ちの方。</a:t>
            </a:r>
            <a:endParaRPr lang="en-US" altLang="ja-JP" sz="1600" dirty="0"/>
          </a:p>
          <a:p>
            <a:r>
              <a:rPr lang="ja-JP" altLang="en-US" sz="1600" dirty="0"/>
              <a:t>・クレジットカードをお持ちの方。</a:t>
            </a:r>
            <a:endParaRPr lang="en-US" altLang="ja-JP" sz="1600" dirty="0"/>
          </a:p>
          <a:p>
            <a:r>
              <a:rPr lang="ja-JP" altLang="en-US" sz="1600" dirty="0"/>
              <a:t>・本および漫画を読む頻度が多い方。</a:t>
            </a:r>
            <a:endParaRPr lang="en-US" altLang="ja-JP" sz="1600" dirty="0"/>
          </a:p>
          <a:p>
            <a:endParaRPr lang="en-US" altLang="ja-JP" sz="1600" dirty="0"/>
          </a:p>
          <a:p>
            <a:r>
              <a:rPr lang="ja-JP" altLang="en-US" sz="1600" dirty="0"/>
              <a:t>◎使用言語、ツール</a:t>
            </a:r>
            <a:endParaRPr lang="en-US" altLang="ja-JP" sz="1600" dirty="0"/>
          </a:p>
          <a:p>
            <a:r>
              <a:rPr lang="en-US" altLang="ja-JP" sz="1600" dirty="0" err="1"/>
              <a:t>Html,css,javascript,bootstrap</a:t>
            </a:r>
            <a:r>
              <a:rPr lang="en-US" altLang="ja-JP" sz="1600" dirty="0"/>
              <a:t>(4),java(11),mysql,phpMyAdmin,</a:t>
            </a:r>
          </a:p>
          <a:p>
            <a:r>
              <a:rPr lang="en-US" altLang="ja-JP" sz="1600" dirty="0" err="1"/>
              <a:t>eclipse,thymeleaf,spring</a:t>
            </a:r>
            <a:r>
              <a:rPr lang="en-US" altLang="ja-JP" sz="1600" dirty="0"/>
              <a:t> boot(2.4.5)</a:t>
            </a:r>
          </a:p>
          <a:p>
            <a:endParaRPr lang="en-US" altLang="ja-JP" sz="1350" dirty="0"/>
          </a:p>
          <a:p>
            <a:endParaRPr lang="en-US" altLang="ja-JP" sz="1350" dirty="0"/>
          </a:p>
          <a:p>
            <a:endParaRPr lang="en-US" altLang="ja-JP" sz="1350" dirty="0"/>
          </a:p>
        </p:txBody>
      </p:sp>
      <p:pic>
        <p:nvPicPr>
          <p:cNvPr id="1032" name="Picture 8" descr="Javaの有料化を正しく理解する。これだけ知っていればOK! 簡単かつ明瞭にまとめてみた。 | This Californian Life">
            <a:extLst>
              <a:ext uri="{FF2B5EF4-FFF2-40B4-BE49-F238E27FC236}">
                <a16:creationId xmlns:a16="http://schemas.microsoft.com/office/drawing/2014/main" id="{B04FA9E3-5F6E-41DD-A23F-243D598BAA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97" t="24112" r="22191" b="34292"/>
          <a:stretch/>
        </p:blipFill>
        <p:spPr bwMode="auto">
          <a:xfrm>
            <a:off x="299291" y="3862376"/>
            <a:ext cx="1888136" cy="9615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ML/CSS/JavaScriptを超ざっくり説明してみる｜BLOG｜blog｜DRIPPERS inc.">
            <a:extLst>
              <a:ext uri="{FF2B5EF4-FFF2-40B4-BE49-F238E27FC236}">
                <a16:creationId xmlns:a16="http://schemas.microsoft.com/office/drawing/2014/main" id="{FDBAF87C-2A04-4EC7-BEEE-91F6F88188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10" t="18657" r="7312" b="17460"/>
          <a:stretch/>
        </p:blipFill>
        <p:spPr bwMode="auto">
          <a:xfrm>
            <a:off x="2429309" y="3767983"/>
            <a:ext cx="3423877" cy="135933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ySQL】既に作成されているテーブルからCREATE文を取得する | あがノート">
            <a:extLst>
              <a:ext uri="{FF2B5EF4-FFF2-40B4-BE49-F238E27FC236}">
                <a16:creationId xmlns:a16="http://schemas.microsoft.com/office/drawing/2014/main" id="{EB74BF69-7F03-465F-94EA-5362C63190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313" y="4944990"/>
            <a:ext cx="2169424" cy="147520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hpMyAdmin Logo / Software / Logonoid.com">
            <a:extLst>
              <a:ext uri="{FF2B5EF4-FFF2-40B4-BE49-F238E27FC236}">
                <a16:creationId xmlns:a16="http://schemas.microsoft.com/office/drawing/2014/main" id="{BC5495E3-FF78-430C-B409-F322A73A1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5085" y="4915841"/>
            <a:ext cx="2664788" cy="157435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つまずきやすいBootstrapナビゲーションメニューの基本カスタマイズ方法総まとめ - PhotoshopVIP">
            <a:extLst>
              <a:ext uri="{FF2B5EF4-FFF2-40B4-BE49-F238E27FC236}">
                <a16:creationId xmlns:a16="http://schemas.microsoft.com/office/drawing/2014/main" id="{D67365AA-CD64-4F83-A7BA-33FAB18006A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498" t="11267" r="27910" b="27787"/>
          <a:stretch/>
        </p:blipFill>
        <p:spPr bwMode="auto">
          <a:xfrm>
            <a:off x="6629623" y="1820426"/>
            <a:ext cx="2170856" cy="18969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C8323E9F-2C60-4B58-ADAE-F81C223406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3817" y="4004160"/>
            <a:ext cx="2710892" cy="60720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hymeleafでリンク(a href)を記載する | ITエンジニアの定時退社Tips">
            <a:extLst>
              <a:ext uri="{FF2B5EF4-FFF2-40B4-BE49-F238E27FC236}">
                <a16:creationId xmlns:a16="http://schemas.microsoft.com/office/drawing/2014/main" id="{4B0A8A33-6BB6-4F35-833F-48140050682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9770" b="40243"/>
          <a:stretch/>
        </p:blipFill>
        <p:spPr bwMode="auto">
          <a:xfrm>
            <a:off x="6108401" y="4714200"/>
            <a:ext cx="2736308" cy="54691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pring リファレンスドキュメント - Java フレームワーク">
            <a:extLst>
              <a:ext uri="{FF2B5EF4-FFF2-40B4-BE49-F238E27FC236}">
                <a16:creationId xmlns:a16="http://schemas.microsoft.com/office/drawing/2014/main" id="{633EE818-6980-43B8-A482-A4E9395316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9739" y="5458232"/>
            <a:ext cx="2729948" cy="702514"/>
          </a:xfrm>
          <a:prstGeom prst="rect">
            <a:avLst/>
          </a:prstGeom>
          <a:noFill/>
          <a:extLst>
            <a:ext uri="{909E8E84-426E-40DD-AFC4-6F175D3DCCD1}">
              <a14:hiddenFill xmlns:a14="http://schemas.microsoft.com/office/drawing/2010/main">
                <a:solidFill>
                  <a:srgbClr val="FFFFFF"/>
                </a:solidFill>
              </a14:hiddenFill>
            </a:ext>
          </a:extLst>
        </p:spPr>
      </p:pic>
      <p:sp>
        <p:nvSpPr>
          <p:cNvPr id="2" name="フッター プレースホルダー 1">
            <a:extLst>
              <a:ext uri="{FF2B5EF4-FFF2-40B4-BE49-F238E27FC236}">
                <a16:creationId xmlns:a16="http://schemas.microsoft.com/office/drawing/2014/main" id="{95BA4FD4-8CAC-4BE9-AB1F-1A1FBAD67566}"/>
              </a:ext>
            </a:extLst>
          </p:cNvPr>
          <p:cNvSpPr>
            <a:spLocks noGrp="1"/>
          </p:cNvSpPr>
          <p:nvPr>
            <p:ph type="ftr" sz="quarter" idx="11"/>
          </p:nvPr>
        </p:nvSpPr>
        <p:spPr>
          <a:xfrm>
            <a:off x="3045085" y="6492875"/>
            <a:ext cx="3524362"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7BBFAD74-D688-4368-BEF3-D0A29DCF802A}"/>
              </a:ext>
            </a:extLst>
          </p:cNvPr>
          <p:cNvSpPr>
            <a:spLocks noGrp="1"/>
          </p:cNvSpPr>
          <p:nvPr>
            <p:ph type="sldNum" sz="quarter" idx="12"/>
          </p:nvPr>
        </p:nvSpPr>
        <p:spPr>
          <a:xfrm>
            <a:off x="6457950" y="6502123"/>
            <a:ext cx="2057400" cy="365125"/>
          </a:xfrm>
        </p:spPr>
        <p:txBody>
          <a:bodyPr/>
          <a:lstStyle/>
          <a:p>
            <a:fld id="{B492B39E-5D26-4CDD-90EB-7B1A5ECBF575}" type="slidenum">
              <a:rPr kumimoji="1" lang="ja-JP" altLang="en-US" smtClean="0"/>
              <a:t>3</a:t>
            </a:fld>
            <a:endParaRPr kumimoji="1" lang="ja-JP" altLang="en-US"/>
          </a:p>
        </p:txBody>
      </p:sp>
    </p:spTree>
    <p:extLst>
      <p:ext uri="{BB962C8B-B14F-4D97-AF65-F5344CB8AC3E}">
        <p14:creationId xmlns:p14="http://schemas.microsoft.com/office/powerpoint/2010/main" val="10056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BCA3999-A54C-4F61-A25D-4808389462DE}"/>
              </a:ext>
            </a:extLst>
          </p:cNvPr>
          <p:cNvGrpSpPr/>
          <p:nvPr/>
        </p:nvGrpSpPr>
        <p:grpSpPr>
          <a:xfrm>
            <a:off x="0" y="14172"/>
            <a:ext cx="9145704" cy="462317"/>
            <a:chOff x="0" y="0"/>
            <a:chExt cx="12194272" cy="616422"/>
          </a:xfrm>
        </p:grpSpPr>
        <p:pic>
          <p:nvPicPr>
            <p:cNvPr id="5" name="図 4">
              <a:extLst>
                <a:ext uri="{FF2B5EF4-FFF2-40B4-BE49-F238E27FC236}">
                  <a16:creationId xmlns:a16="http://schemas.microsoft.com/office/drawing/2014/main" id="{1A91A22B-CB69-434F-94F9-52D945DA43A3}"/>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6AA67C31-F020-4870-92AF-F23179D8F717}"/>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82204AFF-F0FC-4E5C-AD51-BCD94C9583D6}"/>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11" name="図 10">
            <a:extLst>
              <a:ext uri="{FF2B5EF4-FFF2-40B4-BE49-F238E27FC236}">
                <a16:creationId xmlns:a16="http://schemas.microsoft.com/office/drawing/2014/main" id="{4B4BC1E5-FDCD-49EA-9541-4A0909F75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314" y="1979305"/>
            <a:ext cx="6010275" cy="4362450"/>
          </a:xfrm>
          <a:prstGeom prst="rect">
            <a:avLst/>
          </a:prstGeom>
        </p:spPr>
      </p:pic>
      <p:sp>
        <p:nvSpPr>
          <p:cNvPr id="12" name="テキスト ボックス 11">
            <a:extLst>
              <a:ext uri="{FF2B5EF4-FFF2-40B4-BE49-F238E27FC236}">
                <a16:creationId xmlns:a16="http://schemas.microsoft.com/office/drawing/2014/main" id="{F372F7ED-F3D4-4FB8-B1D7-EA0AEF9ADD86}"/>
              </a:ext>
            </a:extLst>
          </p:cNvPr>
          <p:cNvSpPr txBox="1"/>
          <p:nvPr/>
        </p:nvSpPr>
        <p:spPr>
          <a:xfrm>
            <a:off x="221766" y="-1382"/>
            <a:ext cx="3131034" cy="461665"/>
          </a:xfrm>
          <a:prstGeom prst="rect">
            <a:avLst/>
          </a:prstGeom>
          <a:noFill/>
        </p:spPr>
        <p:txBody>
          <a:bodyPr wrap="square" rtlCol="0">
            <a:spAutoFit/>
          </a:bodyPr>
          <a:lstStyle/>
          <a:p>
            <a:r>
              <a:rPr kumimoji="1" lang="en-US" altLang="ja-JP" sz="2400" dirty="0"/>
              <a:t>DB</a:t>
            </a:r>
            <a:r>
              <a:rPr kumimoji="1" lang="ja-JP" altLang="en-US" sz="2400" dirty="0"/>
              <a:t>構成（テーブル）</a:t>
            </a:r>
          </a:p>
        </p:txBody>
      </p:sp>
      <p:sp>
        <p:nvSpPr>
          <p:cNvPr id="13" name="テキスト ボックス 12">
            <a:extLst>
              <a:ext uri="{FF2B5EF4-FFF2-40B4-BE49-F238E27FC236}">
                <a16:creationId xmlns:a16="http://schemas.microsoft.com/office/drawing/2014/main" id="{4D6ADDA5-2E3A-4393-B954-91B74ED0E571}"/>
              </a:ext>
            </a:extLst>
          </p:cNvPr>
          <p:cNvSpPr txBox="1"/>
          <p:nvPr/>
        </p:nvSpPr>
        <p:spPr>
          <a:xfrm>
            <a:off x="629478" y="715617"/>
            <a:ext cx="7885043" cy="923330"/>
          </a:xfrm>
          <a:prstGeom prst="rect">
            <a:avLst/>
          </a:prstGeom>
          <a:noFill/>
        </p:spPr>
        <p:txBody>
          <a:bodyPr wrap="square" rtlCol="0">
            <a:spAutoFit/>
          </a:bodyPr>
          <a:lstStyle/>
          <a:p>
            <a:r>
              <a:rPr kumimoji="1" lang="ja-JP" altLang="en-US" dirty="0"/>
              <a:t>顧客データ（</a:t>
            </a:r>
            <a:r>
              <a:rPr kumimoji="1" lang="en-US" altLang="ja-JP" dirty="0" err="1"/>
              <a:t>m_customer</a:t>
            </a:r>
            <a:r>
              <a:rPr kumimoji="1" lang="ja-JP" altLang="en-US" dirty="0"/>
              <a:t>）と本データ（</a:t>
            </a:r>
            <a:r>
              <a:rPr kumimoji="1" lang="en-US" altLang="ja-JP" dirty="0" err="1"/>
              <a:t>m_book</a:t>
            </a:r>
            <a:r>
              <a:rPr kumimoji="1" lang="ja-JP" altLang="en-US" dirty="0"/>
              <a:t>）の２つの正規テーブルとどの顧客がどの本を買ったかを示すデータ（</a:t>
            </a:r>
            <a:r>
              <a:rPr kumimoji="1" lang="en-US" altLang="ja-JP" dirty="0" err="1"/>
              <a:t>t_customer_order</a:t>
            </a:r>
            <a:r>
              <a:rPr kumimoji="1" lang="ja-JP" altLang="en-US" dirty="0"/>
              <a:t>）の中間テーブルの３つのテーブルから構成されます。</a:t>
            </a:r>
          </a:p>
        </p:txBody>
      </p:sp>
      <p:sp>
        <p:nvSpPr>
          <p:cNvPr id="2" name="フッター プレースホルダー 1">
            <a:extLst>
              <a:ext uri="{FF2B5EF4-FFF2-40B4-BE49-F238E27FC236}">
                <a16:creationId xmlns:a16="http://schemas.microsoft.com/office/drawing/2014/main" id="{C6645DC7-11F9-4C9D-8135-856F8C845318}"/>
              </a:ext>
            </a:extLst>
          </p:cNvPr>
          <p:cNvSpPr>
            <a:spLocks noGrp="1"/>
          </p:cNvSpPr>
          <p:nvPr>
            <p:ph type="ftr" sz="quarter" idx="11"/>
          </p:nvPr>
        </p:nvSpPr>
        <p:spPr>
          <a:xfrm>
            <a:off x="2857499" y="6492875"/>
            <a:ext cx="3429000"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D97D380D-8F6F-49AC-B4BC-DBEB64F8CB60}"/>
              </a:ext>
            </a:extLst>
          </p:cNvPr>
          <p:cNvSpPr>
            <a:spLocks noGrp="1"/>
          </p:cNvSpPr>
          <p:nvPr>
            <p:ph type="sldNum" sz="quarter" idx="12"/>
          </p:nvPr>
        </p:nvSpPr>
        <p:spPr>
          <a:xfrm>
            <a:off x="6457121" y="6478703"/>
            <a:ext cx="2057400" cy="365125"/>
          </a:xfrm>
        </p:spPr>
        <p:txBody>
          <a:bodyPr/>
          <a:lstStyle/>
          <a:p>
            <a:fld id="{B492B39E-5D26-4CDD-90EB-7B1A5ECBF575}" type="slidenum">
              <a:rPr kumimoji="1" lang="ja-JP" altLang="en-US" smtClean="0"/>
              <a:t>4</a:t>
            </a:fld>
            <a:endParaRPr kumimoji="1" lang="ja-JP" altLang="en-US"/>
          </a:p>
        </p:txBody>
      </p:sp>
    </p:spTree>
    <p:extLst>
      <p:ext uri="{BB962C8B-B14F-4D97-AF65-F5344CB8AC3E}">
        <p14:creationId xmlns:p14="http://schemas.microsoft.com/office/powerpoint/2010/main" val="591651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23C5D72E-6543-4497-B359-1686EEAF537A}"/>
              </a:ext>
            </a:extLst>
          </p:cNvPr>
          <p:cNvGrpSpPr/>
          <p:nvPr/>
        </p:nvGrpSpPr>
        <p:grpSpPr>
          <a:xfrm>
            <a:off x="0" y="53928"/>
            <a:ext cx="9145704" cy="462317"/>
            <a:chOff x="0" y="0"/>
            <a:chExt cx="12194272" cy="616422"/>
          </a:xfrm>
        </p:grpSpPr>
        <p:pic>
          <p:nvPicPr>
            <p:cNvPr id="5" name="図 4">
              <a:extLst>
                <a:ext uri="{FF2B5EF4-FFF2-40B4-BE49-F238E27FC236}">
                  <a16:creationId xmlns:a16="http://schemas.microsoft.com/office/drawing/2014/main" id="{7003D83C-8C40-440D-AB97-1F6884739AEB}"/>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E49BCBCA-89D1-4631-AF15-DBE913449760}"/>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0FB725E1-ACDA-4BBF-AC43-DCF27BEB953E}"/>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テキスト ボックス 7">
            <a:extLst>
              <a:ext uri="{FF2B5EF4-FFF2-40B4-BE49-F238E27FC236}">
                <a16:creationId xmlns:a16="http://schemas.microsoft.com/office/drawing/2014/main" id="{1EFCC75D-5D7D-4375-8E5B-780440830B68}"/>
              </a:ext>
            </a:extLst>
          </p:cNvPr>
          <p:cNvSpPr txBox="1"/>
          <p:nvPr/>
        </p:nvSpPr>
        <p:spPr>
          <a:xfrm>
            <a:off x="92764" y="14089"/>
            <a:ext cx="3086099" cy="461665"/>
          </a:xfrm>
          <a:prstGeom prst="rect">
            <a:avLst/>
          </a:prstGeom>
          <a:noFill/>
        </p:spPr>
        <p:txBody>
          <a:bodyPr wrap="square" rtlCol="0">
            <a:spAutoFit/>
          </a:bodyPr>
          <a:lstStyle/>
          <a:p>
            <a:r>
              <a:rPr kumimoji="1" lang="en-US" altLang="ja-JP" sz="2400" dirty="0"/>
              <a:t>DB</a:t>
            </a:r>
            <a:r>
              <a:rPr kumimoji="1" lang="ja-JP" altLang="en-US" sz="2400" dirty="0"/>
              <a:t>構成（カラム）</a:t>
            </a:r>
          </a:p>
        </p:txBody>
      </p:sp>
      <p:pic>
        <p:nvPicPr>
          <p:cNvPr id="9" name="図 8">
            <a:extLst>
              <a:ext uri="{FF2B5EF4-FFF2-40B4-BE49-F238E27FC236}">
                <a16:creationId xmlns:a16="http://schemas.microsoft.com/office/drawing/2014/main" id="{767B5BF6-120A-423A-BB09-87066032B43A}"/>
              </a:ext>
            </a:extLst>
          </p:cNvPr>
          <p:cNvPicPr>
            <a:picLocks noChangeAspect="1"/>
          </p:cNvPicPr>
          <p:nvPr/>
        </p:nvPicPr>
        <p:blipFill rotWithShape="1">
          <a:blip r:embed="rId3">
            <a:extLst>
              <a:ext uri="{28A0092B-C50C-407E-A947-70E740481C1C}">
                <a14:useLocalDpi xmlns:a14="http://schemas.microsoft.com/office/drawing/2010/main" val="0"/>
              </a:ext>
            </a:extLst>
          </a:blip>
          <a:srcRect t="1" r="54630" b="39352"/>
          <a:stretch/>
        </p:blipFill>
        <p:spPr>
          <a:xfrm>
            <a:off x="400671" y="680155"/>
            <a:ext cx="2481213" cy="2407383"/>
          </a:xfrm>
          <a:prstGeom prst="rect">
            <a:avLst/>
          </a:prstGeom>
        </p:spPr>
      </p:pic>
      <p:pic>
        <p:nvPicPr>
          <p:cNvPr id="10" name="図 9">
            <a:extLst>
              <a:ext uri="{FF2B5EF4-FFF2-40B4-BE49-F238E27FC236}">
                <a16:creationId xmlns:a16="http://schemas.microsoft.com/office/drawing/2014/main" id="{82D76AE1-ADA6-4BAC-9A66-BF3033BEBE6D}"/>
              </a:ext>
            </a:extLst>
          </p:cNvPr>
          <p:cNvPicPr>
            <a:picLocks noChangeAspect="1"/>
          </p:cNvPicPr>
          <p:nvPr/>
        </p:nvPicPr>
        <p:blipFill rotWithShape="1">
          <a:blip r:embed="rId3">
            <a:extLst>
              <a:ext uri="{28A0092B-C50C-407E-A947-70E740481C1C}">
                <a14:useLocalDpi xmlns:a14="http://schemas.microsoft.com/office/drawing/2010/main" val="0"/>
              </a:ext>
            </a:extLst>
          </a:blip>
          <a:srcRect l="68962" b="49985"/>
          <a:stretch/>
        </p:blipFill>
        <p:spPr>
          <a:xfrm>
            <a:off x="406833" y="3087538"/>
            <a:ext cx="2475051" cy="2894883"/>
          </a:xfrm>
          <a:prstGeom prst="rect">
            <a:avLst/>
          </a:prstGeom>
        </p:spPr>
      </p:pic>
      <p:sp>
        <p:nvSpPr>
          <p:cNvPr id="11" name="テキスト ボックス 10">
            <a:extLst>
              <a:ext uri="{FF2B5EF4-FFF2-40B4-BE49-F238E27FC236}">
                <a16:creationId xmlns:a16="http://schemas.microsoft.com/office/drawing/2014/main" id="{0FD2738C-7F5C-4749-AD5B-08DF5E0F814A}"/>
              </a:ext>
            </a:extLst>
          </p:cNvPr>
          <p:cNvSpPr txBox="1"/>
          <p:nvPr/>
        </p:nvSpPr>
        <p:spPr>
          <a:xfrm>
            <a:off x="3366052" y="921043"/>
            <a:ext cx="5377277" cy="1477328"/>
          </a:xfrm>
          <a:prstGeom prst="rect">
            <a:avLst/>
          </a:prstGeom>
          <a:noFill/>
        </p:spPr>
        <p:txBody>
          <a:bodyPr wrap="square" rtlCol="0">
            <a:spAutoFit/>
          </a:bodyPr>
          <a:lstStyle/>
          <a:p>
            <a:r>
              <a:rPr kumimoji="1" lang="ja-JP" altLang="en-US" dirty="0"/>
              <a:t>◎顧客テーブル</a:t>
            </a:r>
            <a:endParaRPr kumimoji="1" lang="en-US" altLang="ja-JP" dirty="0"/>
          </a:p>
          <a:p>
            <a:r>
              <a:rPr kumimoji="1" lang="ja-JP" altLang="en-US" dirty="0"/>
              <a:t>顧客</a:t>
            </a:r>
            <a:r>
              <a:rPr kumimoji="1" lang="en-US" altLang="ja-JP" dirty="0"/>
              <a:t>ID</a:t>
            </a:r>
            <a:r>
              <a:rPr kumimoji="1" lang="ja-JP" altLang="en-US" dirty="0"/>
              <a:t>、名前、郵便番号、住所、電話番号、メールアドレス、クレジットカード番号、パスワード、パスワード（確認）の</a:t>
            </a:r>
            <a:r>
              <a:rPr kumimoji="1" lang="en-US" altLang="ja-JP" dirty="0"/>
              <a:t>9</a:t>
            </a:r>
            <a:r>
              <a:rPr kumimoji="1" lang="ja-JP" altLang="en-US" dirty="0"/>
              <a:t>つのカラムから構成されています。</a:t>
            </a:r>
            <a:endParaRPr kumimoji="1" lang="en-US" altLang="ja-JP" dirty="0"/>
          </a:p>
        </p:txBody>
      </p:sp>
      <p:sp>
        <p:nvSpPr>
          <p:cNvPr id="13" name="テキスト ボックス 12">
            <a:extLst>
              <a:ext uri="{FF2B5EF4-FFF2-40B4-BE49-F238E27FC236}">
                <a16:creationId xmlns:a16="http://schemas.microsoft.com/office/drawing/2014/main" id="{3B8F1A9A-2CB9-4006-847B-1C23FB6BE112}"/>
              </a:ext>
            </a:extLst>
          </p:cNvPr>
          <p:cNvSpPr txBox="1"/>
          <p:nvPr/>
        </p:nvSpPr>
        <p:spPr>
          <a:xfrm>
            <a:off x="3366052" y="3611649"/>
            <a:ext cx="4585252" cy="923330"/>
          </a:xfrm>
          <a:prstGeom prst="rect">
            <a:avLst/>
          </a:prstGeom>
          <a:noFill/>
        </p:spPr>
        <p:txBody>
          <a:bodyPr wrap="square">
            <a:spAutoFit/>
          </a:bodyPr>
          <a:lstStyle/>
          <a:p>
            <a:r>
              <a:rPr kumimoji="1" lang="ja-JP" altLang="en-US" dirty="0"/>
              <a:t>◎本テーブル</a:t>
            </a:r>
            <a:endParaRPr kumimoji="1" lang="en-US" altLang="ja-JP" dirty="0"/>
          </a:p>
          <a:p>
            <a:r>
              <a:rPr kumimoji="1" lang="ja-JP" altLang="en-US" dirty="0"/>
              <a:t>本</a:t>
            </a:r>
            <a:r>
              <a:rPr kumimoji="1" lang="en-US" altLang="ja-JP" dirty="0"/>
              <a:t>ID</a:t>
            </a:r>
            <a:r>
              <a:rPr kumimoji="1" lang="ja-JP" altLang="en-US" dirty="0"/>
              <a:t>、本の名前、出版社、値段、発売日の</a:t>
            </a:r>
            <a:r>
              <a:rPr kumimoji="1" lang="en-US" altLang="ja-JP" dirty="0"/>
              <a:t>5</a:t>
            </a:r>
            <a:r>
              <a:rPr kumimoji="1" lang="ja-JP" altLang="en-US" dirty="0"/>
              <a:t>つのカラムから構成されています。</a:t>
            </a:r>
            <a:endParaRPr kumimoji="1" lang="en-US" altLang="ja-JP" dirty="0"/>
          </a:p>
        </p:txBody>
      </p:sp>
      <p:sp>
        <p:nvSpPr>
          <p:cNvPr id="14" name="テキスト ボックス 13">
            <a:extLst>
              <a:ext uri="{FF2B5EF4-FFF2-40B4-BE49-F238E27FC236}">
                <a16:creationId xmlns:a16="http://schemas.microsoft.com/office/drawing/2014/main" id="{D1ADE2B3-BF72-4231-B8B7-E755E3DB8BDE}"/>
              </a:ext>
            </a:extLst>
          </p:cNvPr>
          <p:cNvSpPr txBox="1"/>
          <p:nvPr/>
        </p:nvSpPr>
        <p:spPr>
          <a:xfrm>
            <a:off x="3366052" y="5115178"/>
            <a:ext cx="4492487" cy="646331"/>
          </a:xfrm>
          <a:prstGeom prst="rect">
            <a:avLst/>
          </a:prstGeom>
          <a:noFill/>
        </p:spPr>
        <p:txBody>
          <a:bodyPr wrap="square" rtlCol="0">
            <a:spAutoFit/>
          </a:bodyPr>
          <a:lstStyle/>
          <a:p>
            <a:r>
              <a:rPr kumimoji="1" lang="en-US" altLang="ja-JP" dirty="0"/>
              <a:t>※</a:t>
            </a:r>
            <a:r>
              <a:rPr kumimoji="1" lang="ja-JP" altLang="en-US" dirty="0"/>
              <a:t>両方のテーブルにダミーデータ</a:t>
            </a:r>
            <a:endParaRPr kumimoji="1" lang="en-US" altLang="ja-JP" dirty="0"/>
          </a:p>
          <a:p>
            <a:r>
              <a:rPr kumimoji="1" lang="ja-JP" altLang="en-US" dirty="0"/>
              <a:t>（顧客は</a:t>
            </a:r>
            <a:r>
              <a:rPr kumimoji="1" lang="en-US" altLang="ja-JP" dirty="0"/>
              <a:t>50</a:t>
            </a:r>
            <a:r>
              <a:rPr kumimoji="1" lang="ja-JP" altLang="en-US" dirty="0"/>
              <a:t>、本は</a:t>
            </a:r>
            <a:r>
              <a:rPr kumimoji="1" lang="en-US" altLang="ja-JP" dirty="0"/>
              <a:t>48</a:t>
            </a:r>
            <a:r>
              <a:rPr kumimoji="1" lang="ja-JP" altLang="en-US" dirty="0"/>
              <a:t>）挿入されています。</a:t>
            </a:r>
          </a:p>
        </p:txBody>
      </p:sp>
      <p:sp>
        <p:nvSpPr>
          <p:cNvPr id="2" name="フッター プレースホルダー 1">
            <a:extLst>
              <a:ext uri="{FF2B5EF4-FFF2-40B4-BE49-F238E27FC236}">
                <a16:creationId xmlns:a16="http://schemas.microsoft.com/office/drawing/2014/main" id="{1F51705C-2DD3-401F-9106-ABD124C269DE}"/>
              </a:ext>
            </a:extLst>
          </p:cNvPr>
          <p:cNvSpPr>
            <a:spLocks noGrp="1"/>
          </p:cNvSpPr>
          <p:nvPr>
            <p:ph type="ftr" sz="quarter" idx="11"/>
          </p:nvPr>
        </p:nvSpPr>
        <p:spPr>
          <a:xfrm>
            <a:off x="2857500" y="6478786"/>
            <a:ext cx="3428999"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68124041-D52D-4CBB-B624-9173CCCD5F9E}"/>
              </a:ext>
            </a:extLst>
          </p:cNvPr>
          <p:cNvSpPr>
            <a:spLocks noGrp="1"/>
          </p:cNvSpPr>
          <p:nvPr>
            <p:ph type="sldNum" sz="quarter" idx="12"/>
          </p:nvPr>
        </p:nvSpPr>
        <p:spPr>
          <a:xfrm>
            <a:off x="6457950" y="6488871"/>
            <a:ext cx="2057400" cy="365125"/>
          </a:xfrm>
        </p:spPr>
        <p:txBody>
          <a:bodyPr/>
          <a:lstStyle/>
          <a:p>
            <a:fld id="{B492B39E-5D26-4CDD-90EB-7B1A5ECBF575}" type="slidenum">
              <a:rPr kumimoji="1" lang="ja-JP" altLang="en-US" smtClean="0"/>
              <a:t>5</a:t>
            </a:fld>
            <a:endParaRPr kumimoji="1" lang="ja-JP" altLang="en-US"/>
          </a:p>
        </p:txBody>
      </p:sp>
    </p:spTree>
    <p:extLst>
      <p:ext uri="{BB962C8B-B14F-4D97-AF65-F5344CB8AC3E}">
        <p14:creationId xmlns:p14="http://schemas.microsoft.com/office/powerpoint/2010/main" val="409373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A75A909-6EED-4748-8513-A7DFC15DB621}"/>
              </a:ext>
            </a:extLst>
          </p:cNvPr>
          <p:cNvGrpSpPr/>
          <p:nvPr/>
        </p:nvGrpSpPr>
        <p:grpSpPr>
          <a:xfrm>
            <a:off x="0" y="14172"/>
            <a:ext cx="9145704" cy="462317"/>
            <a:chOff x="0" y="0"/>
            <a:chExt cx="12194272" cy="616422"/>
          </a:xfrm>
        </p:grpSpPr>
        <p:pic>
          <p:nvPicPr>
            <p:cNvPr id="5" name="図 4">
              <a:extLst>
                <a:ext uri="{FF2B5EF4-FFF2-40B4-BE49-F238E27FC236}">
                  <a16:creationId xmlns:a16="http://schemas.microsoft.com/office/drawing/2014/main" id="{94BED671-7B73-48AB-A42F-88B0735D0D52}"/>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9E9362AE-B19E-4A1C-A7A0-4F0A16B37605}"/>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3CD9AFF6-C6C7-489D-97FD-48739A369A30}"/>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 name="テキスト ボックス 7">
            <a:extLst>
              <a:ext uri="{FF2B5EF4-FFF2-40B4-BE49-F238E27FC236}">
                <a16:creationId xmlns:a16="http://schemas.microsoft.com/office/drawing/2014/main" id="{5802090B-A845-44A4-84B2-7EFE35368587}"/>
              </a:ext>
            </a:extLst>
          </p:cNvPr>
          <p:cNvSpPr txBox="1"/>
          <p:nvPr/>
        </p:nvSpPr>
        <p:spPr>
          <a:xfrm>
            <a:off x="159026" y="14172"/>
            <a:ext cx="2796208" cy="461665"/>
          </a:xfrm>
          <a:prstGeom prst="rect">
            <a:avLst/>
          </a:prstGeom>
          <a:noFill/>
        </p:spPr>
        <p:txBody>
          <a:bodyPr wrap="square" rtlCol="0">
            <a:spAutoFit/>
          </a:bodyPr>
          <a:lstStyle/>
          <a:p>
            <a:r>
              <a:rPr kumimoji="1" lang="ja-JP" altLang="en-US" sz="2400" dirty="0"/>
              <a:t>画面一覧</a:t>
            </a:r>
          </a:p>
        </p:txBody>
      </p:sp>
      <p:sp>
        <p:nvSpPr>
          <p:cNvPr id="25" name="テキスト ボックス 24">
            <a:extLst>
              <a:ext uri="{FF2B5EF4-FFF2-40B4-BE49-F238E27FC236}">
                <a16:creationId xmlns:a16="http://schemas.microsoft.com/office/drawing/2014/main" id="{47E939A9-24EF-4746-92DF-7679887126BE}"/>
              </a:ext>
            </a:extLst>
          </p:cNvPr>
          <p:cNvSpPr txBox="1"/>
          <p:nvPr/>
        </p:nvSpPr>
        <p:spPr>
          <a:xfrm>
            <a:off x="240195" y="679411"/>
            <a:ext cx="8663609" cy="1754326"/>
          </a:xfrm>
          <a:prstGeom prst="rect">
            <a:avLst/>
          </a:prstGeom>
          <a:noFill/>
        </p:spPr>
        <p:txBody>
          <a:bodyPr wrap="square">
            <a:spAutoFit/>
          </a:bodyPr>
          <a:lstStyle/>
          <a:p>
            <a:r>
              <a:rPr kumimoji="1" lang="ja-JP" altLang="en-US" dirty="0"/>
              <a:t>新規登録、ログイン、マイページ、マイプロフィール変更、ブック購入（本一覧）、マイブック一覧の６つのページから構成されます。</a:t>
            </a:r>
            <a:endParaRPr kumimoji="1" lang="en-US" altLang="ja-JP" dirty="0"/>
          </a:p>
          <a:p>
            <a:endParaRPr kumimoji="1" lang="en-US" altLang="ja-JP" dirty="0"/>
          </a:p>
          <a:p>
            <a:r>
              <a:rPr kumimoji="1" lang="ja-JP" altLang="en-US" dirty="0"/>
              <a:t>下の図は遷移図と機能説明になります。より詳細な遷移図は別資料参照。</a:t>
            </a:r>
            <a:endParaRPr kumimoji="1" lang="en-US" altLang="ja-JP" dirty="0"/>
          </a:p>
          <a:p>
            <a:endParaRPr kumimoji="1" lang="en-US" altLang="ja-JP" dirty="0"/>
          </a:p>
          <a:p>
            <a:endParaRPr kumimoji="1" lang="en-US" altLang="ja-JP" dirty="0"/>
          </a:p>
        </p:txBody>
      </p:sp>
      <p:grpSp>
        <p:nvGrpSpPr>
          <p:cNvPr id="15" name="グループ化 14">
            <a:extLst>
              <a:ext uri="{FF2B5EF4-FFF2-40B4-BE49-F238E27FC236}">
                <a16:creationId xmlns:a16="http://schemas.microsoft.com/office/drawing/2014/main" id="{B2FA978B-D335-410B-8AFE-169858D25A72}"/>
              </a:ext>
            </a:extLst>
          </p:cNvPr>
          <p:cNvGrpSpPr/>
          <p:nvPr/>
        </p:nvGrpSpPr>
        <p:grpSpPr>
          <a:xfrm>
            <a:off x="159026" y="2170765"/>
            <a:ext cx="9002366" cy="4391854"/>
            <a:chOff x="159026" y="2466149"/>
            <a:chExt cx="9002366" cy="4391854"/>
          </a:xfrm>
        </p:grpSpPr>
        <p:sp>
          <p:nvSpPr>
            <p:cNvPr id="9" name="四角形: 角を丸くする 8">
              <a:extLst>
                <a:ext uri="{FF2B5EF4-FFF2-40B4-BE49-F238E27FC236}">
                  <a16:creationId xmlns:a16="http://schemas.microsoft.com/office/drawing/2014/main" id="{C976AEF5-B44B-412E-BCB1-AF256163FF5E}"/>
                </a:ext>
              </a:extLst>
            </p:cNvPr>
            <p:cNvSpPr/>
            <p:nvPr/>
          </p:nvSpPr>
          <p:spPr>
            <a:xfrm>
              <a:off x="7149544" y="4861489"/>
              <a:ext cx="1378227" cy="494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マイブック</a:t>
              </a:r>
            </a:p>
          </p:txBody>
        </p:sp>
        <p:sp>
          <p:nvSpPr>
            <p:cNvPr id="10" name="四角形: 角を丸くする 9">
              <a:extLst>
                <a:ext uri="{FF2B5EF4-FFF2-40B4-BE49-F238E27FC236}">
                  <a16:creationId xmlns:a16="http://schemas.microsoft.com/office/drawing/2014/main" id="{568B9A62-E63C-41E2-8881-10E36D117572}"/>
                </a:ext>
              </a:extLst>
            </p:cNvPr>
            <p:cNvSpPr/>
            <p:nvPr/>
          </p:nvSpPr>
          <p:spPr>
            <a:xfrm>
              <a:off x="3627779" y="2519346"/>
              <a:ext cx="1378227" cy="494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マイページ</a:t>
              </a:r>
            </a:p>
          </p:txBody>
        </p:sp>
        <p:sp>
          <p:nvSpPr>
            <p:cNvPr id="11" name="四角形: 角を丸くする 10">
              <a:extLst>
                <a:ext uri="{FF2B5EF4-FFF2-40B4-BE49-F238E27FC236}">
                  <a16:creationId xmlns:a16="http://schemas.microsoft.com/office/drawing/2014/main" id="{983277E3-8314-463C-B502-1E2F9DB98B41}"/>
                </a:ext>
              </a:extLst>
            </p:cNvPr>
            <p:cNvSpPr/>
            <p:nvPr/>
          </p:nvSpPr>
          <p:spPr>
            <a:xfrm>
              <a:off x="442047" y="2514509"/>
              <a:ext cx="1378227" cy="494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新規登録</a:t>
              </a:r>
            </a:p>
          </p:txBody>
        </p:sp>
        <p:sp>
          <p:nvSpPr>
            <p:cNvPr id="12" name="四角形: 角を丸くする 11">
              <a:extLst>
                <a:ext uri="{FF2B5EF4-FFF2-40B4-BE49-F238E27FC236}">
                  <a16:creationId xmlns:a16="http://schemas.microsoft.com/office/drawing/2014/main" id="{40D0A134-A98D-4E56-96FC-51A0D889EF02}"/>
                </a:ext>
              </a:extLst>
            </p:cNvPr>
            <p:cNvSpPr/>
            <p:nvPr/>
          </p:nvSpPr>
          <p:spPr>
            <a:xfrm>
              <a:off x="466185" y="5108727"/>
              <a:ext cx="1378227" cy="494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ログイン</a:t>
              </a:r>
            </a:p>
          </p:txBody>
        </p:sp>
        <p:sp>
          <p:nvSpPr>
            <p:cNvPr id="13" name="四角形: 角を丸くする 12">
              <a:extLst>
                <a:ext uri="{FF2B5EF4-FFF2-40B4-BE49-F238E27FC236}">
                  <a16:creationId xmlns:a16="http://schemas.microsoft.com/office/drawing/2014/main" id="{447E1E70-F90D-47D8-8D52-D490CCB274D8}"/>
                </a:ext>
              </a:extLst>
            </p:cNvPr>
            <p:cNvSpPr/>
            <p:nvPr/>
          </p:nvSpPr>
          <p:spPr>
            <a:xfrm>
              <a:off x="3278010" y="5381136"/>
              <a:ext cx="2153479" cy="772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マイプロフィール変更</a:t>
              </a:r>
            </a:p>
          </p:txBody>
        </p:sp>
        <p:sp>
          <p:nvSpPr>
            <p:cNvPr id="14" name="四角形: 角を丸くする 13">
              <a:extLst>
                <a:ext uri="{FF2B5EF4-FFF2-40B4-BE49-F238E27FC236}">
                  <a16:creationId xmlns:a16="http://schemas.microsoft.com/office/drawing/2014/main" id="{09835C51-59AE-486E-A2B5-EB40CC26C0C4}"/>
                </a:ext>
              </a:extLst>
            </p:cNvPr>
            <p:cNvSpPr/>
            <p:nvPr/>
          </p:nvSpPr>
          <p:spPr>
            <a:xfrm>
              <a:off x="6925402" y="2466149"/>
              <a:ext cx="1630019" cy="6880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ブック購入</a:t>
              </a:r>
              <a:endParaRPr kumimoji="1" lang="en-US" altLang="ja-JP" dirty="0"/>
            </a:p>
            <a:p>
              <a:pPr algn="ctr"/>
              <a:r>
                <a:rPr kumimoji="1" lang="ja-JP" altLang="en-US" dirty="0"/>
                <a:t>（本一覧）</a:t>
              </a:r>
            </a:p>
          </p:txBody>
        </p:sp>
        <p:sp>
          <p:nvSpPr>
            <p:cNvPr id="18" name="矢印: 左右 17">
              <a:extLst>
                <a:ext uri="{FF2B5EF4-FFF2-40B4-BE49-F238E27FC236}">
                  <a16:creationId xmlns:a16="http://schemas.microsoft.com/office/drawing/2014/main" id="{9EC61EFF-C8E2-46E7-B23A-6750710E460A}"/>
                </a:ext>
              </a:extLst>
            </p:cNvPr>
            <p:cNvSpPr/>
            <p:nvPr/>
          </p:nvSpPr>
          <p:spPr>
            <a:xfrm>
              <a:off x="2239043" y="2597992"/>
              <a:ext cx="1013791" cy="327504"/>
            </a:xfrm>
            <a:prstGeom prst="lef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19" name="矢印: 左右 18">
              <a:extLst>
                <a:ext uri="{FF2B5EF4-FFF2-40B4-BE49-F238E27FC236}">
                  <a16:creationId xmlns:a16="http://schemas.microsoft.com/office/drawing/2014/main" id="{F6C17551-8C5E-4350-A0DD-D56507AC2CAC}"/>
                </a:ext>
              </a:extLst>
            </p:cNvPr>
            <p:cNvSpPr/>
            <p:nvPr/>
          </p:nvSpPr>
          <p:spPr>
            <a:xfrm rot="5400000">
              <a:off x="648404" y="4190845"/>
              <a:ext cx="1013791" cy="327504"/>
            </a:xfrm>
            <a:prstGeom prst="lef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0" name="矢印: 左右 19">
              <a:extLst>
                <a:ext uri="{FF2B5EF4-FFF2-40B4-BE49-F238E27FC236}">
                  <a16:creationId xmlns:a16="http://schemas.microsoft.com/office/drawing/2014/main" id="{55C886DD-8562-4AF8-A466-3FFDAC89CCCB}"/>
                </a:ext>
              </a:extLst>
            </p:cNvPr>
            <p:cNvSpPr/>
            <p:nvPr/>
          </p:nvSpPr>
          <p:spPr>
            <a:xfrm>
              <a:off x="5536666" y="2597990"/>
              <a:ext cx="1013791" cy="327504"/>
            </a:xfrm>
            <a:prstGeom prst="lef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1" name="矢印: 左右 20">
              <a:extLst>
                <a:ext uri="{FF2B5EF4-FFF2-40B4-BE49-F238E27FC236}">
                  <a16:creationId xmlns:a16="http://schemas.microsoft.com/office/drawing/2014/main" id="{F1E58B3C-B77C-44FA-92A9-538DEC9C2F6E}"/>
                </a:ext>
              </a:extLst>
            </p:cNvPr>
            <p:cNvSpPr/>
            <p:nvPr/>
          </p:nvSpPr>
          <p:spPr>
            <a:xfrm rot="2668354">
              <a:off x="5439057" y="3953728"/>
              <a:ext cx="1584798" cy="327504"/>
            </a:xfrm>
            <a:prstGeom prst="lef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2" name="矢印: 左右 21">
              <a:extLst>
                <a:ext uri="{FF2B5EF4-FFF2-40B4-BE49-F238E27FC236}">
                  <a16:creationId xmlns:a16="http://schemas.microsoft.com/office/drawing/2014/main" id="{CC555574-9119-4D31-A893-08CFB27402F6}"/>
                </a:ext>
              </a:extLst>
            </p:cNvPr>
            <p:cNvSpPr/>
            <p:nvPr/>
          </p:nvSpPr>
          <p:spPr>
            <a:xfrm rot="5400000">
              <a:off x="3826333" y="4601113"/>
              <a:ext cx="1013791" cy="327504"/>
            </a:xfrm>
            <a:prstGeom prst="lef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3" name="矢印: 左右 22">
              <a:extLst>
                <a:ext uri="{FF2B5EF4-FFF2-40B4-BE49-F238E27FC236}">
                  <a16:creationId xmlns:a16="http://schemas.microsoft.com/office/drawing/2014/main" id="{813C6284-BDC6-45A5-8FF3-8139379778F8}"/>
                </a:ext>
              </a:extLst>
            </p:cNvPr>
            <p:cNvSpPr/>
            <p:nvPr/>
          </p:nvSpPr>
          <p:spPr>
            <a:xfrm rot="5400000">
              <a:off x="7331763" y="4071742"/>
              <a:ext cx="1013791" cy="327504"/>
            </a:xfrm>
            <a:prstGeom prst="lef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C518BD61-6D85-4DD6-964F-5BDA21180072}"/>
                </a:ext>
              </a:extLst>
            </p:cNvPr>
            <p:cNvSpPr txBox="1"/>
            <p:nvPr/>
          </p:nvSpPr>
          <p:spPr>
            <a:xfrm>
              <a:off x="442047" y="3089001"/>
              <a:ext cx="2464904" cy="646331"/>
            </a:xfrm>
            <a:prstGeom prst="rect">
              <a:avLst/>
            </a:prstGeom>
            <a:noFill/>
          </p:spPr>
          <p:txBody>
            <a:bodyPr wrap="square" rtlCol="0">
              <a:spAutoFit/>
            </a:bodyPr>
            <a:lstStyle/>
            <a:p>
              <a:r>
                <a:rPr kumimoji="1" lang="ja-JP" altLang="en-US" dirty="0"/>
                <a:t>顧客が新規ユーザー登録する。</a:t>
              </a:r>
            </a:p>
          </p:txBody>
        </p:sp>
        <p:sp>
          <p:nvSpPr>
            <p:cNvPr id="27" name="テキスト ボックス 26">
              <a:extLst>
                <a:ext uri="{FF2B5EF4-FFF2-40B4-BE49-F238E27FC236}">
                  <a16:creationId xmlns:a16="http://schemas.microsoft.com/office/drawing/2014/main" id="{414469BB-CE95-4AB7-B393-FD37555C5736}"/>
                </a:ext>
              </a:extLst>
            </p:cNvPr>
            <p:cNvSpPr txBox="1"/>
            <p:nvPr/>
          </p:nvSpPr>
          <p:spPr>
            <a:xfrm>
              <a:off x="159026" y="5809259"/>
              <a:ext cx="2796209" cy="369332"/>
            </a:xfrm>
            <a:prstGeom prst="rect">
              <a:avLst/>
            </a:prstGeom>
            <a:noFill/>
          </p:spPr>
          <p:txBody>
            <a:bodyPr wrap="square" rtlCol="0">
              <a:spAutoFit/>
            </a:bodyPr>
            <a:lstStyle/>
            <a:p>
              <a:r>
                <a:rPr kumimoji="1" lang="ja-JP" altLang="en-US" dirty="0"/>
                <a:t>顧客がログインする。</a:t>
              </a:r>
            </a:p>
          </p:txBody>
        </p:sp>
        <p:sp>
          <p:nvSpPr>
            <p:cNvPr id="28" name="テキスト ボックス 27">
              <a:extLst>
                <a:ext uri="{FF2B5EF4-FFF2-40B4-BE49-F238E27FC236}">
                  <a16:creationId xmlns:a16="http://schemas.microsoft.com/office/drawing/2014/main" id="{B810651B-1897-4239-BCE0-DFE5BAE17956}"/>
                </a:ext>
              </a:extLst>
            </p:cNvPr>
            <p:cNvSpPr txBox="1"/>
            <p:nvPr/>
          </p:nvSpPr>
          <p:spPr>
            <a:xfrm>
              <a:off x="3023859" y="6211672"/>
              <a:ext cx="3019132" cy="646331"/>
            </a:xfrm>
            <a:prstGeom prst="rect">
              <a:avLst/>
            </a:prstGeom>
            <a:noFill/>
          </p:spPr>
          <p:txBody>
            <a:bodyPr wrap="square" rtlCol="0">
              <a:spAutoFit/>
            </a:bodyPr>
            <a:lstStyle/>
            <a:p>
              <a:r>
                <a:rPr kumimoji="1" lang="ja-JP" altLang="en-US" dirty="0"/>
                <a:t>顧客が自分のプロフィールを変更する。</a:t>
              </a:r>
            </a:p>
          </p:txBody>
        </p:sp>
        <p:sp>
          <p:nvSpPr>
            <p:cNvPr id="29" name="テキスト ボックス 28">
              <a:extLst>
                <a:ext uri="{FF2B5EF4-FFF2-40B4-BE49-F238E27FC236}">
                  <a16:creationId xmlns:a16="http://schemas.microsoft.com/office/drawing/2014/main" id="{91A8E504-90D3-4FDE-B4E6-B25612A0953F}"/>
                </a:ext>
              </a:extLst>
            </p:cNvPr>
            <p:cNvSpPr txBox="1"/>
            <p:nvPr/>
          </p:nvSpPr>
          <p:spPr>
            <a:xfrm>
              <a:off x="3188680" y="3057638"/>
              <a:ext cx="2986833" cy="1200329"/>
            </a:xfrm>
            <a:prstGeom prst="rect">
              <a:avLst/>
            </a:prstGeom>
            <a:noFill/>
          </p:spPr>
          <p:txBody>
            <a:bodyPr wrap="square" rtlCol="0">
              <a:spAutoFit/>
            </a:bodyPr>
            <a:lstStyle/>
            <a:p>
              <a:r>
                <a:rPr kumimoji="1" lang="ja-JP" altLang="en-US" dirty="0"/>
                <a:t>顧客が自分のプロフィールを閲覧する。</a:t>
              </a:r>
              <a:endParaRPr kumimoji="1" lang="en-US" altLang="ja-JP" dirty="0"/>
            </a:p>
            <a:p>
              <a:r>
                <a:rPr kumimoji="1" lang="ja-JP" altLang="en-US" dirty="0"/>
                <a:t>ログアウトする。</a:t>
              </a:r>
              <a:endParaRPr kumimoji="1" lang="en-US" altLang="ja-JP" dirty="0"/>
            </a:p>
            <a:p>
              <a:r>
                <a:rPr kumimoji="1" lang="ja-JP" altLang="en-US" dirty="0"/>
                <a:t>退会する。</a:t>
              </a:r>
              <a:endParaRPr kumimoji="1" lang="en-US" altLang="ja-JP" dirty="0"/>
            </a:p>
          </p:txBody>
        </p:sp>
        <p:sp>
          <p:nvSpPr>
            <p:cNvPr id="30" name="テキスト ボックス 29">
              <a:extLst>
                <a:ext uri="{FF2B5EF4-FFF2-40B4-BE49-F238E27FC236}">
                  <a16:creationId xmlns:a16="http://schemas.microsoft.com/office/drawing/2014/main" id="{A7C6C8E4-3743-4230-933D-CB8029749294}"/>
                </a:ext>
              </a:extLst>
            </p:cNvPr>
            <p:cNvSpPr txBox="1"/>
            <p:nvPr/>
          </p:nvSpPr>
          <p:spPr>
            <a:xfrm>
              <a:off x="6981153" y="3263583"/>
              <a:ext cx="2050774" cy="369332"/>
            </a:xfrm>
            <a:prstGeom prst="rect">
              <a:avLst/>
            </a:prstGeom>
            <a:noFill/>
          </p:spPr>
          <p:txBody>
            <a:bodyPr wrap="square" rtlCol="0">
              <a:spAutoFit/>
            </a:bodyPr>
            <a:lstStyle/>
            <a:p>
              <a:r>
                <a:rPr kumimoji="1" lang="ja-JP" altLang="en-US" dirty="0"/>
                <a:t>本を購入する。</a:t>
              </a:r>
            </a:p>
          </p:txBody>
        </p:sp>
        <p:sp>
          <p:nvSpPr>
            <p:cNvPr id="31" name="テキスト ボックス 30">
              <a:extLst>
                <a:ext uri="{FF2B5EF4-FFF2-40B4-BE49-F238E27FC236}">
                  <a16:creationId xmlns:a16="http://schemas.microsoft.com/office/drawing/2014/main" id="{21D75226-F083-4B42-A203-E9C59A89B822}"/>
                </a:ext>
              </a:extLst>
            </p:cNvPr>
            <p:cNvSpPr txBox="1"/>
            <p:nvPr/>
          </p:nvSpPr>
          <p:spPr>
            <a:xfrm>
              <a:off x="6774857" y="5534726"/>
              <a:ext cx="2386535" cy="646331"/>
            </a:xfrm>
            <a:prstGeom prst="rect">
              <a:avLst/>
            </a:prstGeom>
            <a:noFill/>
          </p:spPr>
          <p:txBody>
            <a:bodyPr wrap="square" rtlCol="0">
              <a:spAutoFit/>
            </a:bodyPr>
            <a:lstStyle/>
            <a:p>
              <a:r>
                <a:rPr kumimoji="1" lang="ja-JP" altLang="en-US" dirty="0"/>
                <a:t>購入した本の一覧を閲覧する。</a:t>
              </a:r>
            </a:p>
          </p:txBody>
        </p:sp>
      </p:grpSp>
      <p:sp>
        <p:nvSpPr>
          <p:cNvPr id="2" name="フッター プレースホルダー 1">
            <a:extLst>
              <a:ext uri="{FF2B5EF4-FFF2-40B4-BE49-F238E27FC236}">
                <a16:creationId xmlns:a16="http://schemas.microsoft.com/office/drawing/2014/main" id="{4D6B00D6-AF7B-448C-9C6D-44A662F3407B}"/>
              </a:ext>
            </a:extLst>
          </p:cNvPr>
          <p:cNvSpPr>
            <a:spLocks noGrp="1"/>
          </p:cNvSpPr>
          <p:nvPr>
            <p:ph type="ftr" sz="quarter" idx="11"/>
          </p:nvPr>
        </p:nvSpPr>
        <p:spPr>
          <a:xfrm>
            <a:off x="2967596" y="6492875"/>
            <a:ext cx="3429000"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691BF7F5-ED98-40F1-8F9C-06999A64A634}"/>
              </a:ext>
            </a:extLst>
          </p:cNvPr>
          <p:cNvSpPr>
            <a:spLocks noGrp="1"/>
          </p:cNvSpPr>
          <p:nvPr>
            <p:ph type="sldNum" sz="quarter" idx="12"/>
          </p:nvPr>
        </p:nvSpPr>
        <p:spPr>
          <a:xfrm>
            <a:off x="6457950" y="6502123"/>
            <a:ext cx="2057400" cy="365125"/>
          </a:xfrm>
        </p:spPr>
        <p:txBody>
          <a:bodyPr/>
          <a:lstStyle/>
          <a:p>
            <a:fld id="{B492B39E-5D26-4CDD-90EB-7B1A5ECBF575}" type="slidenum">
              <a:rPr kumimoji="1" lang="ja-JP" altLang="en-US" smtClean="0"/>
              <a:t>6</a:t>
            </a:fld>
            <a:endParaRPr kumimoji="1" lang="ja-JP" altLang="en-US" dirty="0"/>
          </a:p>
        </p:txBody>
      </p:sp>
      <p:sp>
        <p:nvSpPr>
          <p:cNvPr id="32" name="矢印: 左右 31">
            <a:extLst>
              <a:ext uri="{FF2B5EF4-FFF2-40B4-BE49-F238E27FC236}">
                <a16:creationId xmlns:a16="http://schemas.microsoft.com/office/drawing/2014/main" id="{EE41C6CF-E3CD-4D0F-A259-FB9B15048740}"/>
              </a:ext>
            </a:extLst>
          </p:cNvPr>
          <p:cNvSpPr/>
          <p:nvPr/>
        </p:nvSpPr>
        <p:spPr>
          <a:xfrm rot="18345666">
            <a:off x="1705026" y="3813209"/>
            <a:ext cx="1584798" cy="327504"/>
          </a:xfrm>
          <a:prstGeom prst="lef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99868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1306A124-7894-4083-9C3F-7A8EEDE8E25A}"/>
              </a:ext>
            </a:extLst>
          </p:cNvPr>
          <p:cNvGrpSpPr/>
          <p:nvPr/>
        </p:nvGrpSpPr>
        <p:grpSpPr>
          <a:xfrm>
            <a:off x="0" y="53928"/>
            <a:ext cx="9145704" cy="462317"/>
            <a:chOff x="0" y="0"/>
            <a:chExt cx="12194272" cy="616422"/>
          </a:xfrm>
        </p:grpSpPr>
        <p:pic>
          <p:nvPicPr>
            <p:cNvPr id="5" name="図 4">
              <a:extLst>
                <a:ext uri="{FF2B5EF4-FFF2-40B4-BE49-F238E27FC236}">
                  <a16:creationId xmlns:a16="http://schemas.microsoft.com/office/drawing/2014/main" id="{A59354AA-0DDF-4195-BD28-A626298F07D2}"/>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6" name="直線コネクタ 5">
              <a:extLst>
                <a:ext uri="{FF2B5EF4-FFF2-40B4-BE49-F238E27FC236}">
                  <a16:creationId xmlns:a16="http://schemas.microsoft.com/office/drawing/2014/main" id="{D9394447-F8B8-4AD5-8BA8-5A71E3E5901E}"/>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264A16D-7133-46EB-9E9B-F151DBCF9C3F}"/>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グループ化 10">
            <a:extLst>
              <a:ext uri="{FF2B5EF4-FFF2-40B4-BE49-F238E27FC236}">
                <a16:creationId xmlns:a16="http://schemas.microsoft.com/office/drawing/2014/main" id="{C5C8E194-B242-428C-9B73-4AA008B6A632}"/>
              </a:ext>
            </a:extLst>
          </p:cNvPr>
          <p:cNvGrpSpPr/>
          <p:nvPr/>
        </p:nvGrpSpPr>
        <p:grpSpPr>
          <a:xfrm>
            <a:off x="433733" y="602768"/>
            <a:ext cx="2707031" cy="6255234"/>
            <a:chOff x="0" y="0"/>
            <a:chExt cx="4280452" cy="9293093"/>
          </a:xfrm>
        </p:grpSpPr>
        <p:pic>
          <p:nvPicPr>
            <p:cNvPr id="12" name="図 11">
              <a:extLst>
                <a:ext uri="{FF2B5EF4-FFF2-40B4-BE49-F238E27FC236}">
                  <a16:creationId xmlns:a16="http://schemas.microsoft.com/office/drawing/2014/main" id="{9465E2AD-EB45-47F5-B4A6-6911ED135989}"/>
                </a:ext>
              </a:extLst>
            </p:cNvPr>
            <p:cNvPicPr>
              <a:picLocks noChangeAspect="1"/>
            </p:cNvPicPr>
            <p:nvPr/>
          </p:nvPicPr>
          <p:blipFill rotWithShape="1">
            <a:blip r:embed="rId3"/>
            <a:srcRect l="31847" t="13702" r="32936" b="5679"/>
            <a:stretch/>
          </p:blipFill>
          <p:spPr>
            <a:xfrm>
              <a:off x="52" y="0"/>
              <a:ext cx="4280400" cy="5509035"/>
            </a:xfrm>
            <a:prstGeom prst="rect">
              <a:avLst/>
            </a:prstGeom>
          </p:spPr>
        </p:pic>
        <p:pic>
          <p:nvPicPr>
            <p:cNvPr id="13" name="図 12">
              <a:extLst>
                <a:ext uri="{FF2B5EF4-FFF2-40B4-BE49-F238E27FC236}">
                  <a16:creationId xmlns:a16="http://schemas.microsoft.com/office/drawing/2014/main" id="{14ABF568-D589-4CBA-A5A4-81635603CC64}"/>
                </a:ext>
              </a:extLst>
            </p:cNvPr>
            <p:cNvPicPr>
              <a:picLocks noChangeAspect="1"/>
            </p:cNvPicPr>
            <p:nvPr/>
          </p:nvPicPr>
          <p:blipFill rotWithShape="1">
            <a:blip r:embed="rId4"/>
            <a:srcRect l="31848" t="34390" r="33043" b="5486"/>
            <a:stretch/>
          </p:blipFill>
          <p:spPr>
            <a:xfrm>
              <a:off x="0" y="5171790"/>
              <a:ext cx="4280452" cy="4121303"/>
            </a:xfrm>
            <a:prstGeom prst="rect">
              <a:avLst/>
            </a:prstGeom>
          </p:spPr>
        </p:pic>
      </p:grpSp>
      <p:sp>
        <p:nvSpPr>
          <p:cNvPr id="14" name="テキスト ボックス 13">
            <a:extLst>
              <a:ext uri="{FF2B5EF4-FFF2-40B4-BE49-F238E27FC236}">
                <a16:creationId xmlns:a16="http://schemas.microsoft.com/office/drawing/2014/main" id="{A338EA6F-3813-4FB8-A6D0-FD4C12889A7A}"/>
              </a:ext>
            </a:extLst>
          </p:cNvPr>
          <p:cNvSpPr txBox="1"/>
          <p:nvPr/>
        </p:nvSpPr>
        <p:spPr>
          <a:xfrm>
            <a:off x="278294" y="38374"/>
            <a:ext cx="4002157" cy="461665"/>
          </a:xfrm>
          <a:prstGeom prst="rect">
            <a:avLst/>
          </a:prstGeom>
          <a:noFill/>
        </p:spPr>
        <p:txBody>
          <a:bodyPr wrap="square" rtlCol="0">
            <a:spAutoFit/>
          </a:bodyPr>
          <a:lstStyle/>
          <a:p>
            <a:r>
              <a:rPr kumimoji="1" lang="ja-JP" altLang="en-US" sz="2400" dirty="0"/>
              <a:t>画面設計（新規登録画面</a:t>
            </a:r>
            <a:r>
              <a:rPr kumimoji="1" lang="ja-JP" altLang="en-US" dirty="0"/>
              <a:t>）</a:t>
            </a:r>
          </a:p>
        </p:txBody>
      </p:sp>
      <p:sp>
        <p:nvSpPr>
          <p:cNvPr id="16" name="テキスト ボックス 15">
            <a:extLst>
              <a:ext uri="{FF2B5EF4-FFF2-40B4-BE49-F238E27FC236}">
                <a16:creationId xmlns:a16="http://schemas.microsoft.com/office/drawing/2014/main" id="{617CCAD8-4864-4734-8B5E-D18BFD0E54F4}"/>
              </a:ext>
            </a:extLst>
          </p:cNvPr>
          <p:cNvSpPr txBox="1"/>
          <p:nvPr/>
        </p:nvSpPr>
        <p:spPr>
          <a:xfrm>
            <a:off x="3723861" y="940904"/>
            <a:ext cx="4986373" cy="4524315"/>
          </a:xfrm>
          <a:prstGeom prst="rect">
            <a:avLst/>
          </a:prstGeom>
          <a:noFill/>
        </p:spPr>
        <p:txBody>
          <a:bodyPr wrap="square" rtlCol="0">
            <a:spAutoFit/>
          </a:bodyPr>
          <a:lstStyle/>
          <a:p>
            <a:r>
              <a:rPr kumimoji="1" lang="ja-JP" altLang="en-US" dirty="0"/>
              <a:t>名前、郵便番号、住所、電話番号、メールアドレス、クレジットカード番号、パスワード、パスワード確認用の名前の</a:t>
            </a:r>
            <a:r>
              <a:rPr kumimoji="1" lang="en-US" altLang="ja-JP" dirty="0"/>
              <a:t>8</a:t>
            </a:r>
            <a:r>
              <a:rPr kumimoji="1" lang="ja-JP" altLang="en-US" dirty="0"/>
              <a:t>つを入力して登録します。</a:t>
            </a:r>
            <a:endParaRPr kumimoji="1" lang="en-US" altLang="ja-JP" dirty="0"/>
          </a:p>
          <a:p>
            <a:r>
              <a:rPr kumimoji="1" lang="ja-JP" altLang="en-US" dirty="0"/>
              <a:t>名前、メールアドレス、クレジットカード番号、パスワード、パスワード確認用の</a:t>
            </a:r>
            <a:r>
              <a:rPr kumimoji="1" lang="en-US" altLang="ja-JP" dirty="0"/>
              <a:t>5</a:t>
            </a:r>
            <a:r>
              <a:rPr kumimoji="1" lang="ja-JP" altLang="en-US" dirty="0"/>
              <a:t>つは入力必須です。</a:t>
            </a:r>
            <a:endParaRPr kumimoji="1" lang="en-US" altLang="ja-JP" dirty="0"/>
          </a:p>
          <a:p>
            <a:r>
              <a:rPr kumimoji="1" lang="ja-JP" altLang="en-US" dirty="0"/>
              <a:t>入力しないと下のような警告が出ます。</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郵便番号、住所、電話番号の</a:t>
            </a:r>
            <a:r>
              <a:rPr kumimoji="1" lang="en-US" altLang="ja-JP" dirty="0"/>
              <a:t>3</a:t>
            </a:r>
            <a:r>
              <a:rPr kumimoji="1" lang="ja-JP" altLang="en-US" dirty="0"/>
              <a:t>つは未入力でも登録可能です。</a:t>
            </a:r>
            <a:endParaRPr kumimoji="1" lang="en-US" altLang="ja-JP" dirty="0"/>
          </a:p>
        </p:txBody>
      </p:sp>
      <p:pic>
        <p:nvPicPr>
          <p:cNvPr id="17" name="図 16">
            <a:extLst>
              <a:ext uri="{FF2B5EF4-FFF2-40B4-BE49-F238E27FC236}">
                <a16:creationId xmlns:a16="http://schemas.microsoft.com/office/drawing/2014/main" id="{3B9E21F2-2989-4217-A0BB-B366DE34275D}"/>
              </a:ext>
            </a:extLst>
          </p:cNvPr>
          <p:cNvPicPr>
            <a:picLocks noChangeAspect="1"/>
          </p:cNvPicPr>
          <p:nvPr/>
        </p:nvPicPr>
        <p:blipFill rotWithShape="1">
          <a:blip r:embed="rId5"/>
          <a:srcRect l="31630" t="23321" r="32826" b="58228"/>
          <a:stretch/>
        </p:blipFill>
        <p:spPr>
          <a:xfrm>
            <a:off x="3845327" y="3249228"/>
            <a:ext cx="4315822" cy="1237205"/>
          </a:xfrm>
          <a:prstGeom prst="rect">
            <a:avLst/>
          </a:prstGeom>
        </p:spPr>
      </p:pic>
      <p:sp>
        <p:nvSpPr>
          <p:cNvPr id="2" name="フッター プレースホルダー 1">
            <a:extLst>
              <a:ext uri="{FF2B5EF4-FFF2-40B4-BE49-F238E27FC236}">
                <a16:creationId xmlns:a16="http://schemas.microsoft.com/office/drawing/2014/main" id="{F4DDC446-11DB-43E0-9EF2-E2BB14E04364}"/>
              </a:ext>
            </a:extLst>
          </p:cNvPr>
          <p:cNvSpPr>
            <a:spLocks noGrp="1"/>
          </p:cNvSpPr>
          <p:nvPr>
            <p:ph type="ftr" sz="quarter" idx="11"/>
          </p:nvPr>
        </p:nvSpPr>
        <p:spPr>
          <a:xfrm>
            <a:off x="2945710" y="6492875"/>
            <a:ext cx="3252580" cy="365125"/>
          </a:xfrm>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3" name="スライド番号プレースホルダー 2">
            <a:extLst>
              <a:ext uri="{FF2B5EF4-FFF2-40B4-BE49-F238E27FC236}">
                <a16:creationId xmlns:a16="http://schemas.microsoft.com/office/drawing/2014/main" id="{D87F82BE-DACB-4C5E-B5BD-14D6CB240827}"/>
              </a:ext>
            </a:extLst>
          </p:cNvPr>
          <p:cNvSpPr>
            <a:spLocks noGrp="1"/>
          </p:cNvSpPr>
          <p:nvPr>
            <p:ph type="sldNum" sz="quarter" idx="12"/>
          </p:nvPr>
        </p:nvSpPr>
        <p:spPr>
          <a:xfrm>
            <a:off x="6457950" y="6488871"/>
            <a:ext cx="2057400" cy="365125"/>
          </a:xfrm>
        </p:spPr>
        <p:txBody>
          <a:bodyPr/>
          <a:lstStyle/>
          <a:p>
            <a:fld id="{B492B39E-5D26-4CDD-90EB-7B1A5ECBF575}" type="slidenum">
              <a:rPr kumimoji="1" lang="ja-JP" altLang="en-US" smtClean="0"/>
              <a:t>7</a:t>
            </a:fld>
            <a:endParaRPr kumimoji="1" lang="ja-JP" altLang="en-US"/>
          </a:p>
        </p:txBody>
      </p:sp>
    </p:spTree>
    <p:extLst>
      <p:ext uri="{BB962C8B-B14F-4D97-AF65-F5344CB8AC3E}">
        <p14:creationId xmlns:p14="http://schemas.microsoft.com/office/powerpoint/2010/main" val="2369953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B737FFB-22D6-4A9D-85AC-D615FDBAA43A}"/>
              </a:ext>
            </a:extLst>
          </p:cNvPr>
          <p:cNvPicPr>
            <a:picLocks noChangeAspect="1"/>
          </p:cNvPicPr>
          <p:nvPr/>
        </p:nvPicPr>
        <p:blipFill rotWithShape="1">
          <a:blip r:embed="rId2"/>
          <a:srcRect l="32174" t="47476" r="33043" b="17692"/>
          <a:stretch/>
        </p:blipFill>
        <p:spPr>
          <a:xfrm>
            <a:off x="468212" y="1837684"/>
            <a:ext cx="4223057" cy="2334491"/>
          </a:xfrm>
          <a:prstGeom prst="rect">
            <a:avLst/>
          </a:prstGeom>
        </p:spPr>
      </p:pic>
      <p:grpSp>
        <p:nvGrpSpPr>
          <p:cNvPr id="7" name="グループ化 6">
            <a:extLst>
              <a:ext uri="{FF2B5EF4-FFF2-40B4-BE49-F238E27FC236}">
                <a16:creationId xmlns:a16="http://schemas.microsoft.com/office/drawing/2014/main" id="{5FCC3C1B-119B-4983-A12C-8F5B298D77B1}"/>
              </a:ext>
            </a:extLst>
          </p:cNvPr>
          <p:cNvGrpSpPr/>
          <p:nvPr/>
        </p:nvGrpSpPr>
        <p:grpSpPr>
          <a:xfrm>
            <a:off x="0" y="14171"/>
            <a:ext cx="9145704" cy="462317"/>
            <a:chOff x="0" y="0"/>
            <a:chExt cx="12194272" cy="616422"/>
          </a:xfrm>
        </p:grpSpPr>
        <p:pic>
          <p:nvPicPr>
            <p:cNvPr id="8" name="図 7">
              <a:extLst>
                <a:ext uri="{FF2B5EF4-FFF2-40B4-BE49-F238E27FC236}">
                  <a16:creationId xmlns:a16="http://schemas.microsoft.com/office/drawing/2014/main" id="{284E7575-B525-4B41-A503-E0AEA5051369}"/>
                </a:ext>
              </a:extLst>
            </p:cNvPr>
            <p:cNvPicPr>
              <a:picLocks noChangeAspect="1"/>
            </p:cNvPicPr>
            <p:nvPr/>
          </p:nvPicPr>
          <p:blipFill rotWithShape="1">
            <a:blip r:embed="rId3">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9" name="直線コネクタ 8">
              <a:extLst>
                <a:ext uri="{FF2B5EF4-FFF2-40B4-BE49-F238E27FC236}">
                  <a16:creationId xmlns:a16="http://schemas.microsoft.com/office/drawing/2014/main" id="{7940DA93-CB21-4940-BF10-D206C0391B7E}"/>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207FD8C9-D1A8-40CC-B203-178FBA875DD3}"/>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1" name="テキスト ボックス 10">
            <a:extLst>
              <a:ext uri="{FF2B5EF4-FFF2-40B4-BE49-F238E27FC236}">
                <a16:creationId xmlns:a16="http://schemas.microsoft.com/office/drawing/2014/main" id="{F3B59C02-3262-4393-BBA7-559E726E9D41}"/>
              </a:ext>
            </a:extLst>
          </p:cNvPr>
          <p:cNvSpPr txBox="1"/>
          <p:nvPr/>
        </p:nvSpPr>
        <p:spPr>
          <a:xfrm>
            <a:off x="596349" y="913739"/>
            <a:ext cx="4770782" cy="646331"/>
          </a:xfrm>
          <a:prstGeom prst="rect">
            <a:avLst/>
          </a:prstGeom>
          <a:noFill/>
        </p:spPr>
        <p:txBody>
          <a:bodyPr wrap="square" rtlCol="0">
            <a:spAutoFit/>
          </a:bodyPr>
          <a:lstStyle/>
          <a:p>
            <a:r>
              <a:rPr kumimoji="1" lang="ja-JP" altLang="en-US" dirty="0"/>
              <a:t>パスワードとパスワード確認用が違う場合は下の画像のような警告が出ます。</a:t>
            </a:r>
          </a:p>
        </p:txBody>
      </p:sp>
      <p:sp>
        <p:nvSpPr>
          <p:cNvPr id="12" name="テキスト ボックス 11">
            <a:extLst>
              <a:ext uri="{FF2B5EF4-FFF2-40B4-BE49-F238E27FC236}">
                <a16:creationId xmlns:a16="http://schemas.microsoft.com/office/drawing/2014/main" id="{D62C3BEA-B7E7-4318-AC5B-0FFF57F1B4F3}"/>
              </a:ext>
            </a:extLst>
          </p:cNvPr>
          <p:cNvSpPr txBox="1"/>
          <p:nvPr/>
        </p:nvSpPr>
        <p:spPr>
          <a:xfrm>
            <a:off x="278294" y="38374"/>
            <a:ext cx="4002157" cy="461665"/>
          </a:xfrm>
          <a:prstGeom prst="rect">
            <a:avLst/>
          </a:prstGeom>
          <a:noFill/>
        </p:spPr>
        <p:txBody>
          <a:bodyPr wrap="square" rtlCol="0">
            <a:spAutoFit/>
          </a:bodyPr>
          <a:lstStyle/>
          <a:p>
            <a:r>
              <a:rPr kumimoji="1" lang="ja-JP" altLang="en-US" sz="2400" dirty="0"/>
              <a:t>画面設計（新規登録画面</a:t>
            </a:r>
            <a:r>
              <a:rPr kumimoji="1" lang="ja-JP" altLang="en-US" dirty="0"/>
              <a:t>）</a:t>
            </a:r>
          </a:p>
        </p:txBody>
      </p:sp>
      <p:pic>
        <p:nvPicPr>
          <p:cNvPr id="14" name="図 13">
            <a:extLst>
              <a:ext uri="{FF2B5EF4-FFF2-40B4-BE49-F238E27FC236}">
                <a16:creationId xmlns:a16="http://schemas.microsoft.com/office/drawing/2014/main" id="{73F4CED7-5059-49A2-85F7-EF4C5DEF3779}"/>
              </a:ext>
            </a:extLst>
          </p:cNvPr>
          <p:cNvPicPr>
            <a:picLocks noChangeAspect="1"/>
          </p:cNvPicPr>
          <p:nvPr/>
        </p:nvPicPr>
        <p:blipFill rotWithShape="1">
          <a:blip r:embed="rId4"/>
          <a:srcRect l="9855" t="65016" r="41304" b="22412"/>
          <a:stretch/>
        </p:blipFill>
        <p:spPr>
          <a:xfrm>
            <a:off x="481464" y="5170454"/>
            <a:ext cx="4465983" cy="646318"/>
          </a:xfrm>
          <a:prstGeom prst="rect">
            <a:avLst/>
          </a:prstGeom>
        </p:spPr>
      </p:pic>
      <p:sp>
        <p:nvSpPr>
          <p:cNvPr id="15" name="テキスト ボックス 14">
            <a:extLst>
              <a:ext uri="{FF2B5EF4-FFF2-40B4-BE49-F238E27FC236}">
                <a16:creationId xmlns:a16="http://schemas.microsoft.com/office/drawing/2014/main" id="{2D5B26A3-CF00-4451-8FC9-AE9FB2100342}"/>
              </a:ext>
            </a:extLst>
          </p:cNvPr>
          <p:cNvSpPr txBox="1"/>
          <p:nvPr/>
        </p:nvSpPr>
        <p:spPr>
          <a:xfrm>
            <a:off x="468212" y="5944261"/>
            <a:ext cx="6188764" cy="369332"/>
          </a:xfrm>
          <a:prstGeom prst="rect">
            <a:avLst/>
          </a:prstGeom>
          <a:noFill/>
        </p:spPr>
        <p:txBody>
          <a:bodyPr wrap="square" rtlCol="0">
            <a:spAutoFit/>
          </a:bodyPr>
          <a:lstStyle/>
          <a:p>
            <a:r>
              <a:rPr kumimoji="1" lang="ja-JP" altLang="en-US" dirty="0"/>
              <a:t>水色のログインを押すとログイン画面に遷移します。</a:t>
            </a:r>
          </a:p>
        </p:txBody>
      </p:sp>
      <p:sp>
        <p:nvSpPr>
          <p:cNvPr id="2" name="フッター プレースホルダー 1">
            <a:extLst>
              <a:ext uri="{FF2B5EF4-FFF2-40B4-BE49-F238E27FC236}">
                <a16:creationId xmlns:a16="http://schemas.microsoft.com/office/drawing/2014/main" id="{7318D7AA-AFC6-4FF2-9393-F1747079DA33}"/>
              </a:ext>
            </a:extLst>
          </p:cNvPr>
          <p:cNvSpPr>
            <a:spLocks noGrp="1"/>
          </p:cNvSpPr>
          <p:nvPr>
            <p:ph type="ftr" sz="quarter" idx="11"/>
          </p:nvPr>
        </p:nvSpPr>
        <p:spPr>
          <a:xfrm>
            <a:off x="2857500" y="6492306"/>
            <a:ext cx="3429000" cy="365125"/>
          </a:xfrm>
        </p:spPr>
        <p:txBody>
          <a:bodyPr/>
          <a:lstStyle/>
          <a:p>
            <a:r>
              <a:rPr kumimoji="1" lang="en-US" altLang="ja-JP" dirty="0"/>
              <a:t>Copyright© </a:t>
            </a:r>
            <a:r>
              <a:rPr kumimoji="1" lang="ja-JP" altLang="en-US" dirty="0"/>
              <a:t>株式会社ボイス </a:t>
            </a:r>
            <a:r>
              <a:rPr kumimoji="1" lang="en-US" altLang="ja-JP" dirty="0"/>
              <a:t>All rights reserved.</a:t>
            </a:r>
            <a:endParaRPr kumimoji="1" lang="ja-JP" altLang="en-US" dirty="0"/>
          </a:p>
        </p:txBody>
      </p:sp>
      <p:sp>
        <p:nvSpPr>
          <p:cNvPr id="3" name="スライド番号プレースホルダー 2">
            <a:extLst>
              <a:ext uri="{FF2B5EF4-FFF2-40B4-BE49-F238E27FC236}">
                <a16:creationId xmlns:a16="http://schemas.microsoft.com/office/drawing/2014/main" id="{2123B347-CD2E-44F9-A4A7-4DC2B686A9C3}"/>
              </a:ext>
            </a:extLst>
          </p:cNvPr>
          <p:cNvSpPr>
            <a:spLocks noGrp="1"/>
          </p:cNvSpPr>
          <p:nvPr>
            <p:ph type="sldNum" sz="quarter" idx="12"/>
          </p:nvPr>
        </p:nvSpPr>
        <p:spPr>
          <a:xfrm>
            <a:off x="6457950" y="6488871"/>
            <a:ext cx="2057400" cy="365125"/>
          </a:xfrm>
        </p:spPr>
        <p:txBody>
          <a:bodyPr/>
          <a:lstStyle/>
          <a:p>
            <a:fld id="{B492B39E-5D26-4CDD-90EB-7B1A5ECBF575}" type="slidenum">
              <a:rPr kumimoji="1" lang="ja-JP" altLang="en-US" smtClean="0"/>
              <a:t>8</a:t>
            </a:fld>
            <a:endParaRPr kumimoji="1" lang="ja-JP" altLang="en-US"/>
          </a:p>
        </p:txBody>
      </p:sp>
    </p:spTree>
    <p:extLst>
      <p:ext uri="{BB962C8B-B14F-4D97-AF65-F5344CB8AC3E}">
        <p14:creationId xmlns:p14="http://schemas.microsoft.com/office/powerpoint/2010/main" val="779461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BF4E0AA9-8098-4D65-8A30-5AC7771D3499}"/>
              </a:ext>
            </a:extLst>
          </p:cNvPr>
          <p:cNvSpPr>
            <a:spLocks noGrp="1"/>
          </p:cNvSpPr>
          <p:nvPr>
            <p:ph type="ftr" sz="quarter" idx="11"/>
          </p:nvPr>
        </p:nvSpPr>
        <p:spPr>
          <a:xfrm>
            <a:off x="2965588" y="6492875"/>
            <a:ext cx="3212824" cy="365125"/>
          </a:xfrm>
        </p:spPr>
        <p:txBody>
          <a:bodyPr/>
          <a:lstStyle/>
          <a:p>
            <a:r>
              <a:rPr kumimoji="1" lang="en-US" altLang="ja-JP"/>
              <a:t>Copyright© </a:t>
            </a:r>
            <a:r>
              <a:rPr kumimoji="1" lang="ja-JP" altLang="en-US"/>
              <a:t>株式会社ボイス </a:t>
            </a:r>
            <a:r>
              <a:rPr kumimoji="1" lang="en-US" altLang="ja-JP"/>
              <a:t>All rights reserved.</a:t>
            </a:r>
            <a:endParaRPr kumimoji="1" lang="ja-JP" altLang="en-US"/>
          </a:p>
        </p:txBody>
      </p:sp>
      <p:sp>
        <p:nvSpPr>
          <p:cNvPr id="5" name="スライド番号プレースホルダー 4">
            <a:extLst>
              <a:ext uri="{FF2B5EF4-FFF2-40B4-BE49-F238E27FC236}">
                <a16:creationId xmlns:a16="http://schemas.microsoft.com/office/drawing/2014/main" id="{D572023E-0201-4A49-A3A9-0D2E20C2D96F}"/>
              </a:ext>
            </a:extLst>
          </p:cNvPr>
          <p:cNvSpPr>
            <a:spLocks noGrp="1"/>
          </p:cNvSpPr>
          <p:nvPr>
            <p:ph type="sldNum" sz="quarter" idx="12"/>
          </p:nvPr>
        </p:nvSpPr>
        <p:spPr>
          <a:xfrm>
            <a:off x="6457950" y="6502123"/>
            <a:ext cx="2057400" cy="365125"/>
          </a:xfrm>
        </p:spPr>
        <p:txBody>
          <a:bodyPr/>
          <a:lstStyle/>
          <a:p>
            <a:fld id="{B492B39E-5D26-4CDD-90EB-7B1A5ECBF575}" type="slidenum">
              <a:rPr kumimoji="1" lang="ja-JP" altLang="en-US" smtClean="0"/>
              <a:t>9</a:t>
            </a:fld>
            <a:endParaRPr kumimoji="1" lang="ja-JP" altLang="en-US"/>
          </a:p>
        </p:txBody>
      </p:sp>
      <p:grpSp>
        <p:nvGrpSpPr>
          <p:cNvPr id="6" name="グループ化 5">
            <a:extLst>
              <a:ext uri="{FF2B5EF4-FFF2-40B4-BE49-F238E27FC236}">
                <a16:creationId xmlns:a16="http://schemas.microsoft.com/office/drawing/2014/main" id="{F3FA6D4A-4392-444F-9B64-FF3E70967DE1}"/>
              </a:ext>
            </a:extLst>
          </p:cNvPr>
          <p:cNvGrpSpPr/>
          <p:nvPr/>
        </p:nvGrpSpPr>
        <p:grpSpPr>
          <a:xfrm>
            <a:off x="0" y="14171"/>
            <a:ext cx="9145704" cy="462317"/>
            <a:chOff x="0" y="0"/>
            <a:chExt cx="12194272" cy="616422"/>
          </a:xfrm>
        </p:grpSpPr>
        <p:pic>
          <p:nvPicPr>
            <p:cNvPr id="7" name="図 6">
              <a:extLst>
                <a:ext uri="{FF2B5EF4-FFF2-40B4-BE49-F238E27FC236}">
                  <a16:creationId xmlns:a16="http://schemas.microsoft.com/office/drawing/2014/main" id="{F3FF7EC4-DF14-40CB-849A-E738CD814094}"/>
                </a:ext>
              </a:extLst>
            </p:cNvPr>
            <p:cNvPicPr>
              <a:picLocks noChangeAspect="1"/>
            </p:cNvPicPr>
            <p:nvPr/>
          </p:nvPicPr>
          <p:blipFill rotWithShape="1">
            <a:blip r:embed="rId2">
              <a:extLst>
                <a:ext uri="{28A0092B-C50C-407E-A947-70E740481C1C}">
                  <a14:useLocalDpi xmlns:a14="http://schemas.microsoft.com/office/drawing/2010/main" val="0"/>
                </a:ext>
              </a:extLst>
            </a:blip>
            <a:srcRect b="28510"/>
            <a:stretch/>
          </p:blipFill>
          <p:spPr>
            <a:xfrm>
              <a:off x="10286734" y="0"/>
              <a:ext cx="1905266" cy="578878"/>
            </a:xfrm>
            <a:prstGeom prst="rect">
              <a:avLst/>
            </a:prstGeom>
          </p:spPr>
        </p:pic>
        <p:cxnSp>
          <p:nvCxnSpPr>
            <p:cNvPr id="8" name="直線コネクタ 7">
              <a:extLst>
                <a:ext uri="{FF2B5EF4-FFF2-40B4-BE49-F238E27FC236}">
                  <a16:creationId xmlns:a16="http://schemas.microsoft.com/office/drawing/2014/main" id="{597C859E-E705-4208-9A81-D6B4C4986E4C}"/>
                </a:ext>
              </a:extLst>
            </p:cNvPr>
            <p:cNvCxnSpPr>
              <a:cxnSpLocks/>
            </p:cNvCxnSpPr>
            <p:nvPr/>
          </p:nvCxnSpPr>
          <p:spPr>
            <a:xfrm flipH="1">
              <a:off x="0" y="57320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03E942B-DBA6-4048-8C63-5AE175141F23}"/>
                </a:ext>
              </a:extLst>
            </p:cNvPr>
            <p:cNvCxnSpPr>
              <a:cxnSpLocks/>
            </p:cNvCxnSpPr>
            <p:nvPr/>
          </p:nvCxnSpPr>
          <p:spPr>
            <a:xfrm flipH="1">
              <a:off x="2272" y="616422"/>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0" name="テキスト ボックス 9">
            <a:extLst>
              <a:ext uri="{FF2B5EF4-FFF2-40B4-BE49-F238E27FC236}">
                <a16:creationId xmlns:a16="http://schemas.microsoft.com/office/drawing/2014/main" id="{53F3DA9A-7F1C-434F-B7EB-5BC027BFE2B7}"/>
              </a:ext>
            </a:extLst>
          </p:cNvPr>
          <p:cNvSpPr txBox="1"/>
          <p:nvPr/>
        </p:nvSpPr>
        <p:spPr>
          <a:xfrm>
            <a:off x="278294" y="38374"/>
            <a:ext cx="4293706" cy="461665"/>
          </a:xfrm>
          <a:prstGeom prst="rect">
            <a:avLst/>
          </a:prstGeom>
          <a:noFill/>
        </p:spPr>
        <p:txBody>
          <a:bodyPr wrap="square" rtlCol="0">
            <a:spAutoFit/>
          </a:bodyPr>
          <a:lstStyle/>
          <a:p>
            <a:r>
              <a:rPr kumimoji="1" lang="ja-JP" altLang="en-US" sz="2400" dirty="0"/>
              <a:t>テスト結果（新規登録画面</a:t>
            </a:r>
            <a:r>
              <a:rPr kumimoji="1" lang="ja-JP" altLang="en-US" dirty="0"/>
              <a:t>）</a:t>
            </a:r>
          </a:p>
        </p:txBody>
      </p:sp>
      <p:graphicFrame>
        <p:nvGraphicFramePr>
          <p:cNvPr id="12" name="オブジェクト 11">
            <a:extLst>
              <a:ext uri="{FF2B5EF4-FFF2-40B4-BE49-F238E27FC236}">
                <a16:creationId xmlns:a16="http://schemas.microsoft.com/office/drawing/2014/main" id="{4D52A608-8633-4905-ACA7-5736B47C59DB}"/>
              </a:ext>
            </a:extLst>
          </p:cNvPr>
          <p:cNvGraphicFramePr>
            <a:graphicFrameLocks noChangeAspect="1"/>
          </p:cNvGraphicFramePr>
          <p:nvPr>
            <p:extLst>
              <p:ext uri="{D42A27DB-BD31-4B8C-83A1-F6EECF244321}">
                <p14:modId xmlns:p14="http://schemas.microsoft.com/office/powerpoint/2010/main" val="2019123759"/>
              </p:ext>
            </p:extLst>
          </p:nvPr>
        </p:nvGraphicFramePr>
        <p:xfrm>
          <a:off x="726538" y="1944943"/>
          <a:ext cx="7690924" cy="2111234"/>
        </p:xfrm>
        <a:graphic>
          <a:graphicData uri="http://schemas.openxmlformats.org/presentationml/2006/ole">
            <mc:AlternateContent xmlns:mc="http://schemas.openxmlformats.org/markup-compatibility/2006">
              <mc:Choice xmlns:v="urn:schemas-microsoft-com:vml" Requires="v">
                <p:oleObj name="Worksheet" r:id="rId3" imgW="4371973" imgH="1200221" progId="Excel.Sheet.12">
                  <p:embed/>
                </p:oleObj>
              </mc:Choice>
              <mc:Fallback>
                <p:oleObj name="Worksheet" r:id="rId3" imgW="4371973" imgH="1200221" progId="Excel.Sheet.12">
                  <p:embed/>
                  <p:pic>
                    <p:nvPicPr>
                      <p:cNvPr id="0" name=""/>
                      <p:cNvPicPr/>
                      <p:nvPr/>
                    </p:nvPicPr>
                    <p:blipFill>
                      <a:blip r:embed="rId4"/>
                      <a:stretch>
                        <a:fillRect/>
                      </a:stretch>
                    </p:blipFill>
                    <p:spPr>
                      <a:xfrm>
                        <a:off x="726538" y="1944943"/>
                        <a:ext cx="7690924" cy="2111234"/>
                      </a:xfrm>
                      <a:prstGeom prst="rect">
                        <a:avLst/>
                      </a:prstGeom>
                    </p:spPr>
                  </p:pic>
                </p:oleObj>
              </mc:Fallback>
            </mc:AlternateContent>
          </a:graphicData>
        </a:graphic>
      </p:graphicFrame>
      <p:sp>
        <p:nvSpPr>
          <p:cNvPr id="2" name="テキスト ボックス 1">
            <a:extLst>
              <a:ext uri="{FF2B5EF4-FFF2-40B4-BE49-F238E27FC236}">
                <a16:creationId xmlns:a16="http://schemas.microsoft.com/office/drawing/2014/main" id="{BB0F08E3-9601-4A03-B6B3-E626FF129BE3}"/>
              </a:ext>
            </a:extLst>
          </p:cNvPr>
          <p:cNvSpPr txBox="1"/>
          <p:nvPr/>
        </p:nvSpPr>
        <p:spPr>
          <a:xfrm>
            <a:off x="726538" y="4527064"/>
            <a:ext cx="4654412" cy="923330"/>
          </a:xfrm>
          <a:prstGeom prst="rect">
            <a:avLst/>
          </a:prstGeom>
          <a:noFill/>
        </p:spPr>
        <p:txBody>
          <a:bodyPr wrap="square" rtlCol="0">
            <a:spAutoFit/>
          </a:bodyPr>
          <a:lstStyle/>
          <a:p>
            <a:r>
              <a:rPr kumimoji="1" lang="ja-JP" altLang="en-US" dirty="0"/>
              <a:t>バグ原因：入力文字上限下限未定義</a:t>
            </a:r>
            <a:endParaRPr kumimoji="1" lang="en-US" altLang="ja-JP" dirty="0"/>
          </a:p>
          <a:p>
            <a:r>
              <a:rPr kumimoji="1" lang="en-US" altLang="ja-JP" dirty="0"/>
              <a:t>		</a:t>
            </a:r>
            <a:r>
              <a:rPr kumimoji="1" lang="ja-JP" altLang="en-US" dirty="0"/>
              <a:t>　入力文字種未定義</a:t>
            </a:r>
            <a:endParaRPr kumimoji="1" lang="en-US" altLang="ja-JP" dirty="0"/>
          </a:p>
          <a:p>
            <a:r>
              <a:rPr kumimoji="1" lang="en-US" altLang="ja-JP" dirty="0"/>
              <a:t>		</a:t>
            </a:r>
            <a:r>
              <a:rPr kumimoji="1" lang="ja-JP" altLang="en-US" dirty="0"/>
              <a:t>　</a:t>
            </a:r>
            <a:r>
              <a:rPr kumimoji="1" lang="en-US" altLang="ja-JP" dirty="0"/>
              <a:t>DB</a:t>
            </a:r>
            <a:r>
              <a:rPr kumimoji="1" lang="ja-JP" altLang="en-US" dirty="0"/>
              <a:t>切断時対応</a:t>
            </a:r>
          </a:p>
        </p:txBody>
      </p:sp>
    </p:spTree>
    <p:extLst>
      <p:ext uri="{BB962C8B-B14F-4D97-AF65-F5344CB8AC3E}">
        <p14:creationId xmlns:p14="http://schemas.microsoft.com/office/powerpoint/2010/main" val="105770984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縞模様</Template>
  <TotalTime>703</TotalTime>
  <Words>1899</Words>
  <Application>Microsoft Office PowerPoint</Application>
  <PresentationFormat>画面に合わせる (4:3)</PresentationFormat>
  <Paragraphs>236</Paragraphs>
  <Slides>27</Slides>
  <Notes>0</Notes>
  <HiddenSlides>0</HiddenSlides>
  <MMClips>0</MMClips>
  <ScaleCrop>false</ScaleCrop>
  <HeadingPairs>
    <vt:vector size="8" baseType="variant">
      <vt:variant>
        <vt:lpstr>使用されているフォント</vt:lpstr>
      </vt:variant>
      <vt:variant>
        <vt:i4>4</vt:i4>
      </vt:variant>
      <vt:variant>
        <vt:lpstr>テーマ</vt:lpstr>
      </vt:variant>
      <vt:variant>
        <vt:i4>1</vt:i4>
      </vt:variant>
      <vt:variant>
        <vt:lpstr>埋め込まれた OLE サーバー</vt:lpstr>
      </vt:variant>
      <vt:variant>
        <vt:i4>1</vt:i4>
      </vt:variant>
      <vt:variant>
        <vt:lpstr>スライド タイトル</vt:lpstr>
      </vt:variant>
      <vt:variant>
        <vt:i4>27</vt:i4>
      </vt:variant>
    </vt:vector>
  </HeadingPairs>
  <TitlesOfParts>
    <vt:vector size="33" baseType="lpstr">
      <vt:lpstr>游ゴシック</vt:lpstr>
      <vt:lpstr>Arial</vt:lpstr>
      <vt:lpstr>Calibri</vt:lpstr>
      <vt:lpstr>Calibri Light</vt:lpstr>
      <vt:lpstr>Office テーマ</vt:lpstr>
      <vt:lpstr>Worksheet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voice0083</dc:creator>
  <cp:lastModifiedBy>voice0083</cp:lastModifiedBy>
  <cp:revision>65</cp:revision>
  <dcterms:created xsi:type="dcterms:W3CDTF">2021-06-14T00:42:26Z</dcterms:created>
  <dcterms:modified xsi:type="dcterms:W3CDTF">2021-06-18T06:59:13Z</dcterms:modified>
</cp:coreProperties>
</file>